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3"/>
    <p:restoredTop sz="94667"/>
  </p:normalViewPr>
  <p:slideViewPr>
    <p:cSldViewPr snapToGrid="0" snapToObjects="1">
      <p:cViewPr varScale="1">
        <p:scale>
          <a:sx n="77" d="100"/>
          <a:sy n="77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54CB-8442-B447-958E-DA557E81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6B9C-27EA-344A-AAC6-9B716969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BCF-8D3A-B445-9C0D-CDBBED12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534-2838-3C42-B6FA-258CC9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124-6CD1-3D4E-BE97-4A7859A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23E9-25E1-1C4B-8481-E69096BF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8047-76D3-7E44-B532-6A6AD7F7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E47-BD04-0D41-B9E5-9FA7AC2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140C-8E35-CB49-A5C4-46272EB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C24-54B0-FB4C-8850-7D9E94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2D67B-AFF8-B646-96E0-515C0C89F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616A-E465-ED4D-9971-6D33AF87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AF4-0B64-5144-8D9D-A6428EE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021E-70EA-6643-86A5-134C8F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D635-516D-644D-B27E-F81501F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21A8-C522-C744-88B0-D55B807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2BAB-4B50-4F42-A134-1A3B225A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88B1-C9BC-9940-8EDF-345EE990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9667-5E24-354D-8FCC-8908460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2712-629F-2545-962C-A51D6BA2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58EF-E47C-1841-81F3-2D4EA4E9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C822-5ECD-4B46-8947-A102498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B4DC-D539-AE4D-90A0-768FD3F8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A2EE-51BB-C945-90AA-DDB2A529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A70D-7438-404F-8D22-69969732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105-8281-454D-B46A-3F5A8CE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28C7-0941-A94D-996A-46E02996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19-4F39-4144-A2A7-D2A7E52D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1D8E-3B9D-3748-BFA9-B79BB7E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78FA-1D04-074F-A396-267AB6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9760-EB34-F64E-AAFB-AD259AA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16C-5A6A-564E-89E3-EF8FAB3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0B9-287F-0942-9136-3D399EEC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ABD8-F9DC-7348-8E21-6D23C34F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4F99-CBF1-4245-AE27-A6F42C67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7651-03D3-0E43-8C3F-CC1A1F1D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CA37-563F-2642-9DEB-FE98D9B5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59678-CC31-774A-9299-6FE17D47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8DAAE-9105-FE45-BE76-0D39F26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377-709D-7447-B764-298CC56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CF64-6FAF-4B4C-B366-2A3F930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BC61-FEEF-2741-A864-95D29BC3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2768-69FD-E34C-A8E1-89781E2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88382-A8A7-E649-8F71-D42F11E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41420-8385-3B41-A7FC-AF848AF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36A8-7902-8C46-B0C2-AFBB5C2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825-6E95-B948-A8C6-FA2175A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5EA6-0598-7F4C-B871-4E0927C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A946-F159-B140-9B0E-DF42DD49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8870-5355-8244-AD7A-7AB57F06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E1B4B-C2C0-C442-A594-E554D3DB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1BAC-0C98-7048-BCE3-4A3712F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654-5835-6141-A73C-FF7A70D0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0FFF4-8A48-7745-B52C-A18448A9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950A-C35D-2A4A-B297-823B50B9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E731-908A-5446-AEF5-F4FD4EF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DE4C-EA5C-D84C-BFC3-902980B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2251-BC4A-5043-8D67-67192DD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0F7-BA05-0042-8F9E-C393B8E5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F827-8BEE-0348-A0ED-2710B73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B4BB-BAC4-2C44-A1B6-F8A8E5F7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998-1149-B645-A202-2A21C35AFF6B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8D17-BA22-2942-9B21-5C8711D9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60F-FAF1-2140-88B5-BB334224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E60-4CD0-2D4C-AFA8-C6020DE1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6" y="155110"/>
            <a:ext cx="7453582" cy="757237"/>
          </a:xfr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This Week with Mr.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E47F-5377-4444-8579-4C01E5C57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60" y="1036490"/>
            <a:ext cx="9703098" cy="626946"/>
          </a:xfr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Learning to Use a Fire Rod to Start a Fire SAFETLY</a:t>
            </a:r>
            <a:endParaRPr lang="es-E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9CB8-4F75-F045-9B33-4CE07659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552" y="233538"/>
            <a:ext cx="1429898" cy="1429898"/>
          </a:xfrm>
          <a:prstGeom prst="rect">
            <a:avLst/>
          </a:prstGeom>
          <a:ln w="31750" cmpd="dbl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1BEC49-EA57-DA4D-9062-BDECC228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248683"/>
              </p:ext>
            </p:extLst>
          </p:nvPr>
        </p:nvGraphicFramePr>
        <p:xfrm>
          <a:off x="186860" y="1992852"/>
          <a:ext cx="3577949" cy="1676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7949">
                  <a:extLst>
                    <a:ext uri="{9D8B030D-6E8A-4147-A177-3AD203B41FA5}">
                      <a16:colId xmlns:a16="http://schemas.microsoft.com/office/drawing/2014/main" val="4031589155"/>
                    </a:ext>
                  </a:extLst>
                </a:gridCol>
              </a:tblGrid>
              <a:tr h="1676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•Students will learn a critical survival skills (learn to make a fire)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practice their English vocabulary and oral/listening competence.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6355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93F1F4-35AB-3749-AAD9-BF721E6CC72D}"/>
              </a:ext>
            </a:extLst>
          </p:cNvPr>
          <p:cNvSpPr/>
          <p:nvPr/>
        </p:nvSpPr>
        <p:spPr>
          <a:xfrm>
            <a:off x="186860" y="3894420"/>
            <a:ext cx="3577949" cy="2031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Fire Rod &amp; Striker,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cotton ball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Vaseline (Petroleum Jelly)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Wood scrapes from forest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SAFETY equipment (water bottle)</a:t>
            </a:r>
          </a:p>
          <a:p>
            <a:pPr marL="228600" indent="-228600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0C319-B5CC-A344-8008-C70EDF68C303}"/>
              </a:ext>
            </a:extLst>
          </p:cNvPr>
          <p:cNvSpPr/>
          <p:nvPr/>
        </p:nvSpPr>
        <p:spPr>
          <a:xfrm>
            <a:off x="1975834" y="6173927"/>
            <a:ext cx="84267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For students to feel they can gain some self confidence in outdoors skills.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F4F80-386D-4040-8420-74CCFF2266C9}"/>
              </a:ext>
            </a:extLst>
          </p:cNvPr>
          <p:cNvSpPr txBox="1"/>
          <p:nvPr/>
        </p:nvSpPr>
        <p:spPr>
          <a:xfrm>
            <a:off x="8040001" y="349062"/>
            <a:ext cx="16241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01-04/03/2021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219FA9-3AB4-DA4C-A9D9-BC0694184268}"/>
              </a:ext>
            </a:extLst>
          </p:cNvPr>
          <p:cNvSpPr/>
          <p:nvPr/>
        </p:nvSpPr>
        <p:spPr>
          <a:xfrm>
            <a:off x="8207318" y="1918133"/>
            <a:ext cx="3790132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ACTIVITY: </a:t>
            </a:r>
            <a:r>
              <a:rPr lang="en-US" dirty="0"/>
              <a:t> Instructor will SAFETLY demonstrate how to start a fire without matches or another modern tool. Students will make a semicircle around instructor as he works with tools on a clean and safe area to start a small fire. Instructor will show how to strike a fire rod to create sparks. Then he will light up a cotton ball to show how we can start a fire. Finally, instructor will put out flame with water. Some students will practice the skills while instructor monitor activity closely. 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7A2D6-172A-4B45-B5C5-29BBE0C0F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61" y="1918133"/>
            <a:ext cx="4050405" cy="4050405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21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188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This Week with Mr. Forest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with Mr. Forest</dc:title>
  <dc:creator>Jose Antonio Torralba</dc:creator>
  <cp:lastModifiedBy>Jose Antonio Torralba</cp:lastModifiedBy>
  <cp:revision>76</cp:revision>
  <cp:lastPrinted>2021-02-08T09:36:01Z</cp:lastPrinted>
  <dcterms:created xsi:type="dcterms:W3CDTF">2021-01-13T17:24:02Z</dcterms:created>
  <dcterms:modified xsi:type="dcterms:W3CDTF">2021-02-28T18:18:27Z</dcterms:modified>
</cp:coreProperties>
</file>