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987"/>
    <p:restoredTop sz="94667"/>
  </p:normalViewPr>
  <p:slideViewPr>
    <p:cSldViewPr snapToGrid="0" snapToObjects="1">
      <p:cViewPr varScale="1">
        <p:scale>
          <a:sx n="67" d="100"/>
          <a:sy n="67" d="100"/>
        </p:scale>
        <p:origin x="184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54CB-8442-B447-958E-DA557E815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46B9C-27EA-344A-AAC6-9B716969B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BCF-8D3A-B445-9C0D-CDBBED12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A534-2838-3C42-B6FA-258CC9C2D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D8124-6CD1-3D4E-BE97-4A7859AB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5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23E9-25E1-1C4B-8481-E69096BF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D8047-76D3-7E44-B532-6A6AD7F7A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E47-BD04-0D41-B9E5-9FA7AC2A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7140C-8E35-CB49-A5C4-46272EB2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C24-54B0-FB4C-8850-7D9E94A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22D67B-AFF8-B646-96E0-515C0C89F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8616A-E465-ED4D-9971-6D33AF87B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0CAF4-0B64-5144-8D9D-A6428EEC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4021E-70EA-6643-86A5-134C8F957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D635-516D-644D-B27E-F81501F5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8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1A8-C522-C744-88B0-D55B8070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2BAB-4B50-4F42-A134-1A3B225A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688B1-C9BC-9940-8EDF-345EE99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9667-5E24-354D-8FCC-8908460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32712-629F-2545-962C-A51D6BA2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9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58EF-E47C-1841-81F3-2D4EA4E9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C822-5ECD-4B46-8947-A1024986A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B4DC-D539-AE4D-90A0-768FD3F8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A2EE-51BB-C945-90AA-DDB2A52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A70D-7438-404F-8D22-69969732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105-8281-454D-B46A-3F5A8CEE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C28C7-0941-A94D-996A-46E02996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F9B19-4F39-4144-A2A7-D2A7E52D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1D8E-3B9D-3748-BFA9-B79BB7E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478FA-1D04-074F-A396-267AB6A6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9760-EB34-F64E-AAFB-AD259AA9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516C-5A6A-564E-89E3-EF8FAB35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30B9-287F-0942-9136-3D399EECB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3ABD8-F9DC-7348-8E21-6D23C34FB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74F99-CBF1-4245-AE27-A6F42C674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17651-03D3-0E43-8C3F-CC1A1F1D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8CA37-563F-2642-9DEB-FE98D9B5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59678-CC31-774A-9299-6FE17D47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8DAAE-9105-FE45-BE76-0D39F26F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3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6377-709D-7447-B764-298CC564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CF64-6FAF-4B4C-B366-2A3F9306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BC61-FEEF-2741-A864-95D29BC3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C2768-69FD-E34C-A8E1-89781E2B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88382-A8A7-E649-8F71-D42F11E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41420-8385-3B41-A7FC-AF848AF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236A8-7902-8C46-B0C2-AFBB5C22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F825-6E95-B948-A8C6-FA2175AB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5EA6-0598-7F4C-B871-4E0927CE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FA946-F159-B140-9B0E-DF42DD49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F8870-5355-8244-AD7A-7AB57F06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E1B4B-C2C0-C442-A594-E554D3DB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E1BAC-0C98-7048-BCE3-4A3712F3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1654-5835-6141-A73C-FF7A70D0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0FFF4-8A48-7745-B52C-A18448A92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950A-C35D-2A4A-B297-823B50B9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E731-908A-5446-AEF5-F4FD4EFB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5DE4C-EA5C-D84C-BFC3-902980B8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D2251-BC4A-5043-8D67-67192DDF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4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8D0F7-BA05-0042-8F9E-C393B8E5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AF827-8BEE-0348-A0ED-2710B7331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B4BB-BAC4-2C44-A1B6-F8A8E5F7B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C998-1149-B645-A202-2A21C35AFF6B}" type="datetimeFigureOut">
              <a:rPr lang="en-US" smtClean="0"/>
              <a:t>2/4/21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D8D17-BA22-2942-9B21-5C8711D9F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360F-FAF1-2140-88B5-BB3342248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8E60-4CD0-2D4C-AFA8-C6020DE1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56" y="155110"/>
            <a:ext cx="7453582" cy="7572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This Week with Mr. Forest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5E47F-5377-4444-8579-4C01E5C57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861" y="1032226"/>
            <a:ext cx="8705282" cy="135473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3400" b="1" dirty="0"/>
              <a:t>Designing A “</a:t>
            </a:r>
            <a:r>
              <a:rPr lang="en-US" sz="3400" b="1" dirty="0">
                <a:solidFill>
                  <a:schemeClr val="accent6">
                    <a:lumMod val="50000"/>
                  </a:schemeClr>
                </a:solidFill>
              </a:rPr>
              <a:t>Botanical Trail</a:t>
            </a:r>
            <a:r>
              <a:rPr lang="en-US" sz="3400" b="1" dirty="0"/>
              <a:t>” to learn about plants and their cultural use in Catalonia: </a:t>
            </a:r>
            <a:r>
              <a:rPr lang="en-US" sz="3400" b="1" dirty="0">
                <a:solidFill>
                  <a:schemeClr val="accent1"/>
                </a:solidFill>
              </a:rPr>
              <a:t>Part 1</a:t>
            </a:r>
          </a:p>
          <a:p>
            <a:endParaRPr lang="es-E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19CB8-4F75-F045-9B33-4CE07659E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7552" y="250725"/>
            <a:ext cx="1429898" cy="1429898"/>
          </a:xfrm>
          <a:prstGeom prst="rect">
            <a:avLst/>
          </a:prstGeom>
          <a:ln w="31750" cmpd="dbl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1BEC49-EA57-DA4D-9062-BDECC228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141684"/>
              </p:ext>
            </p:extLst>
          </p:nvPr>
        </p:nvGraphicFramePr>
        <p:xfrm>
          <a:off x="186861" y="3240752"/>
          <a:ext cx="5275477" cy="20887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75477">
                  <a:extLst>
                    <a:ext uri="{9D8B030D-6E8A-4147-A177-3AD203B41FA5}">
                      <a16:colId xmlns:a16="http://schemas.microsoft.com/office/drawing/2014/main" val="4031589155"/>
                    </a:ext>
                  </a:extLst>
                </a:gridCol>
              </a:tblGrid>
              <a:tr h="20887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noProof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noProof="0" dirty="0">
                          <a:solidFill>
                            <a:schemeClr val="tx1"/>
                          </a:solidFill>
                          <a:effectLst/>
                        </a:rPr>
                        <a:t>OBJECTIVES:</a:t>
                      </a:r>
                    </a:p>
                    <a:p>
                      <a:pPr marL="12700" indent="0">
                        <a:tabLst/>
                      </a:pP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select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their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trail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based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their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favorite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places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Turull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forest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practice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their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English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vocabulary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oral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competence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names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plants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medicines, etc.) </a:t>
                      </a:r>
                      <a:endParaRPr lang="es-ES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will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employ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technologies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plants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maps</a:t>
                      </a:r>
                      <a:r>
                        <a:rPr lang="es-E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es-ES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16355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393F1F4-35AB-3749-AAD9-BF721E6CC72D}"/>
              </a:ext>
            </a:extLst>
          </p:cNvPr>
          <p:cNvSpPr/>
          <p:nvPr/>
        </p:nvSpPr>
        <p:spPr>
          <a:xfrm>
            <a:off x="161656" y="5457767"/>
            <a:ext cx="5300682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28600" indent="-228600"/>
            <a: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</a:t>
            </a:r>
            <a:r>
              <a:rPr lang="en-US" sz="1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Map of Turull Forest near school,</a:t>
            </a:r>
          </a:p>
          <a:p>
            <a:pPr marL="228600" indent="-228600"/>
            <a:r>
              <a:rPr lang="en-US" sz="1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camera</a:t>
            </a:r>
          </a:p>
          <a:p>
            <a:pPr marL="228600" indent="-228600"/>
            <a:r>
              <a:rPr lang="en-US" sz="1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✔️ 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 (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Wikiloc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PlantNet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etc.)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0C319-B5CC-A344-8008-C70EDF68C303}"/>
              </a:ext>
            </a:extLst>
          </p:cNvPr>
          <p:cNvSpPr/>
          <p:nvPr/>
        </p:nvSpPr>
        <p:spPr>
          <a:xfrm>
            <a:off x="186861" y="2477081"/>
            <a:ext cx="870528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AIM: 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students</a:t>
            </a:r>
            <a:r>
              <a:rPr lang="es-ES" dirty="0"/>
              <a:t> to </a:t>
            </a:r>
            <a:r>
              <a:rPr lang="es-ES" dirty="0" err="1"/>
              <a:t>design</a:t>
            </a:r>
            <a:r>
              <a:rPr lang="es-ES" dirty="0"/>
              <a:t> a </a:t>
            </a:r>
            <a:r>
              <a:rPr lang="es-ES" dirty="0" err="1"/>
              <a:t>Botanical</a:t>
            </a:r>
            <a:r>
              <a:rPr lang="es-ES" dirty="0"/>
              <a:t> </a:t>
            </a:r>
            <a:r>
              <a:rPr lang="es-ES" dirty="0" err="1"/>
              <a:t>Trail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where</a:t>
            </a:r>
            <a:r>
              <a:rPr lang="es-ES" dirty="0"/>
              <a:t> to </a:t>
            </a:r>
            <a:r>
              <a:rPr lang="es-ES" dirty="0" err="1"/>
              <a:t>learn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diverse</a:t>
            </a:r>
            <a:r>
              <a:rPr lang="es-ES" dirty="0"/>
              <a:t> flora </a:t>
            </a:r>
            <a:r>
              <a:rPr lang="es-ES" dirty="0" err="1"/>
              <a:t>around</a:t>
            </a:r>
            <a:r>
              <a:rPr lang="es-ES" dirty="0"/>
              <a:t> </a:t>
            </a:r>
            <a:r>
              <a:rPr lang="es-ES" dirty="0" err="1"/>
              <a:t>their</a:t>
            </a:r>
            <a:r>
              <a:rPr lang="es-ES" dirty="0"/>
              <a:t> </a:t>
            </a:r>
            <a:r>
              <a:rPr lang="es-ES" dirty="0" err="1"/>
              <a:t>school</a:t>
            </a:r>
            <a:r>
              <a:rPr lang="es-ES" dirty="0"/>
              <a:t> and be </a:t>
            </a:r>
            <a:r>
              <a:rPr lang="es-ES" dirty="0" err="1"/>
              <a:t>able</a:t>
            </a:r>
            <a:r>
              <a:rPr lang="es-ES" dirty="0"/>
              <a:t> to share </a:t>
            </a:r>
            <a:r>
              <a:rPr lang="es-ES" dirty="0" err="1"/>
              <a:t>its</a:t>
            </a:r>
            <a:r>
              <a:rPr lang="es-ES" dirty="0"/>
              <a:t> </a:t>
            </a:r>
            <a:r>
              <a:rPr lang="es-ES" dirty="0" err="1"/>
              <a:t>features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others</a:t>
            </a:r>
            <a:r>
              <a:rPr lang="es-ES" dirty="0"/>
              <a:t> (</a:t>
            </a:r>
            <a:r>
              <a:rPr lang="es-ES" dirty="0" err="1"/>
              <a:t>Parents</a:t>
            </a:r>
            <a:r>
              <a:rPr lang="es-ES" dirty="0"/>
              <a:t>, </a:t>
            </a:r>
            <a:r>
              <a:rPr lang="es-ES" dirty="0" err="1"/>
              <a:t>Community</a:t>
            </a:r>
            <a:r>
              <a:rPr lang="es-ES" dirty="0"/>
              <a:t> at </a:t>
            </a:r>
            <a:r>
              <a:rPr lang="es-ES" dirty="0" err="1"/>
              <a:t>large</a:t>
            </a:r>
            <a:r>
              <a:rPr lang="es-ES" dirty="0"/>
              <a:t>).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2F4F80-386D-4040-8420-74CCFF2266C9}"/>
              </a:ext>
            </a:extLst>
          </p:cNvPr>
          <p:cNvSpPr txBox="1"/>
          <p:nvPr/>
        </p:nvSpPr>
        <p:spPr>
          <a:xfrm>
            <a:off x="7942217" y="349061"/>
            <a:ext cx="2209068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Nov 30-Dec 03/2020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7DE228B-FF3B-174D-8200-249C1C9DB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947" y="3474149"/>
            <a:ext cx="3164196" cy="3119692"/>
          </a:xfrm>
          <a:prstGeom prst="rect">
            <a:avLst/>
          </a:prstGeom>
        </p:spPr>
      </p:pic>
      <p:pic>
        <p:nvPicPr>
          <p:cNvPr id="1025" name="Picture 1" descr="page1image4312">
            <a:extLst>
              <a:ext uri="{FF2B5EF4-FFF2-40B4-BE49-F238E27FC236}">
                <a16:creationId xmlns:a16="http://schemas.microsoft.com/office/drawing/2014/main" id="{549F6581-E3DA-E949-B9E6-15C23C4E9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752" y="2102412"/>
            <a:ext cx="2815450" cy="436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72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137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This Week with Mr. Forest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Week with Mr. Forest</dc:title>
  <dc:creator>Jose Antonio Torralba</dc:creator>
  <cp:lastModifiedBy>Jose Antonio Torralba</cp:lastModifiedBy>
  <cp:revision>29</cp:revision>
  <cp:lastPrinted>2021-01-31T10:36:18Z</cp:lastPrinted>
  <dcterms:created xsi:type="dcterms:W3CDTF">2021-01-13T17:24:02Z</dcterms:created>
  <dcterms:modified xsi:type="dcterms:W3CDTF">2021-02-04T10:22:40Z</dcterms:modified>
</cp:coreProperties>
</file>