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5"/>
    <p:restoredTop sz="94667"/>
  </p:normalViewPr>
  <p:slideViewPr>
    <p:cSldViewPr snapToGrid="0" snapToObjects="1">
      <p:cViewPr>
        <p:scale>
          <a:sx n="100" d="100"/>
          <a:sy n="100" d="100"/>
        </p:scale>
        <p:origin x="408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D54CB-8442-B447-958E-DA557E815E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446B9C-27EA-344A-AAC6-9B716969BE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BF3BCF-8D3A-B445-9C0D-CDBBED125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1/15/21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AA534-2838-3C42-B6FA-258CC9C2D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7D8124-6CD1-3D4E-BE97-4A7859AB5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454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F23E9-25E1-1C4B-8481-E69096BFF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BD8047-76D3-7E44-B532-6A6AD7F7A2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7BE47-BD04-0D41-B9E5-9FA7AC2A2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1/15/21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7140C-8E35-CB49-A5C4-46272EB24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DEC24-54B0-FB4C-8850-7D9E94A05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61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22D67B-AFF8-B646-96E0-515C0C89FC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A8616A-E465-ED4D-9971-6D33AF87B2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0CAF4-0B64-5144-8D9D-A6428EECF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1/15/21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E4021E-70EA-6643-86A5-134C8F957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2D635-516D-644D-B27E-F81501F53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381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221A8-C522-C744-88B0-D55B80709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52BAB-4B50-4F42-A134-1A3B225AB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688B1-C9BC-9940-8EDF-345EE990D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1/15/21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1B9667-5E24-354D-8FCC-89084603D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D32712-629F-2545-962C-A51D6BA2D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596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D58EF-E47C-1841-81F3-2D4EA4E9E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4C822-5ECD-4B46-8947-A1024986A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E5B4DC-D539-AE4D-90A0-768FD3F8A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1/15/21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AA2EE-51BB-C945-90AA-DDB2A529B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9A70D-7438-404F-8D22-69969732E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03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FA105-8281-454D-B46A-3F5A8CEE0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C28C7-0941-A94D-996A-46E0299635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1F9B19-4F39-4144-A2A7-D2A7E52D6D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51D8E-3B9D-3748-BFA9-B79BB7E72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1/15/21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478FA-1D04-074F-A396-267AB6A69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6A9760-EB34-F64E-AAFB-AD259AA9E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943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9516C-5A6A-564E-89E3-EF8FAB35C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6530B9-287F-0942-9136-3D399EECB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E3ABD8-F9DC-7348-8E21-6D23C34FB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74F99-CBF1-4245-AE27-A6F42C6741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C17651-03D3-0E43-8C3F-CC1A1F1D5B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08CA37-563F-2642-9DEB-FE98D9B5F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1/15/21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359678-CC31-774A-9299-6FE17D47D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58DAAE-9105-FE45-BE76-0D39F26F7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332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C6377-709D-7447-B764-298CC5648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97CF64-6FAF-4B4C-B366-2A3F93068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1/15/21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C4BC61-FEEF-2741-A864-95D29BC36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0C2768-69FD-E34C-A8E1-89781E2B4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20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588382-A8A7-E649-8F71-D42F11EBB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1/15/21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441420-8385-3B41-A7FC-AF848AFA1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1236A8-7902-8C46-B0C2-AFBB5C223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665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DF825-6E95-B948-A8C6-FA2175ABD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85EA6-0598-7F4C-B871-4E0927CE5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FA946-F159-B140-9B0E-DF42DD49B3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1F8870-5355-8244-AD7A-7AB57F065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1/15/21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5E1B4B-C2C0-C442-A594-E554D3DB1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CE1BAC-0C98-7048-BCE3-4A3712F37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428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31654-5835-6141-A73C-FF7A70D09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D0FFF4-8A48-7745-B52C-A18448A922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A0950A-C35D-2A4A-B297-823B50B9C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51E731-908A-5446-AEF5-F4FD4EFB3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1/15/21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5DE4C-EA5C-D84C-BFC3-902980B8E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D2251-BC4A-5043-8D67-67192DDFC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45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28D0F7-BA05-0042-8F9E-C393B8E5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5AF827-8BEE-0348-A0ED-2710B7331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6B4BB-BAC4-2C44-A1B6-F8A8E5F7B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4C998-1149-B645-A202-2A21C35AFF6B}" type="datetimeFigureOut">
              <a:rPr lang="en-US" smtClean="0"/>
              <a:t>1/15/21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FD8D17-BA22-2942-9B21-5C8711D9F0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2360F-FAF1-2140-88B5-BB3342248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095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iff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38E60-4CD0-2D4C-AFA8-C6020DE1FF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656" y="155110"/>
            <a:ext cx="7453582" cy="757237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/>
              <a:t>This Week with Mr. Forest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E5E47F-5377-4444-8579-4C01E5C579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2372" y="1004672"/>
            <a:ext cx="4783683" cy="916384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en-US" sz="3400" b="1" dirty="0"/>
              <a:t>Learning to Make a Shelter with</a:t>
            </a:r>
          </a:p>
          <a:p>
            <a:r>
              <a:rPr lang="en-US" sz="3400" b="1" dirty="0"/>
              <a:t>Poncho in the Forest.</a:t>
            </a:r>
          </a:p>
          <a:p>
            <a:endParaRPr lang="es-E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619CB8-4F75-F045-9B33-4CE07659E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0984" y="173069"/>
            <a:ext cx="1429898" cy="1429898"/>
          </a:xfrm>
          <a:prstGeom prst="rect">
            <a:avLst/>
          </a:prstGeom>
          <a:ln w="31750" cmpd="dbl">
            <a:solidFill>
              <a:schemeClr val="accent6">
                <a:lumMod val="50000"/>
              </a:schemeClr>
            </a:solidFill>
            <a:bevel/>
          </a:ln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91BEC49-EA57-DA4D-9062-BDECC22880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2859241"/>
              </p:ext>
            </p:extLst>
          </p:nvPr>
        </p:nvGraphicFramePr>
        <p:xfrm>
          <a:off x="212196" y="4729711"/>
          <a:ext cx="5067829" cy="19726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67829">
                  <a:extLst>
                    <a:ext uri="{9D8B030D-6E8A-4147-A177-3AD203B41FA5}">
                      <a16:colId xmlns:a16="http://schemas.microsoft.com/office/drawing/2014/main" val="4031589155"/>
                    </a:ext>
                  </a:extLst>
                </a:gridCol>
              </a:tblGrid>
              <a:tr h="197262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OBJECTIVES: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•Students will learn to build a shelter with a poncho (using their winter clothing for shelter).</a:t>
                      </a:r>
                      <a:endParaRPr lang="es-ES" sz="18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 Students will practice their English vocabulary and oral competence.</a:t>
                      </a:r>
                      <a:endParaRPr lang="es-ES" sz="18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 Students will understand that the Forest can be a resourceful environment.</a:t>
                      </a:r>
                      <a:endParaRPr lang="es-E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163558"/>
                  </a:ext>
                </a:extLst>
              </a:tr>
            </a:tbl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0393F1F4-35AB-3749-AAD9-BF721E6CC72D}"/>
              </a:ext>
            </a:extLst>
          </p:cNvPr>
          <p:cNvSpPr/>
          <p:nvPr/>
        </p:nvSpPr>
        <p:spPr>
          <a:xfrm>
            <a:off x="5762132" y="4042265"/>
            <a:ext cx="2182866" cy="92333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MATERIALS: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poncho, 1 string (25 meters.)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B0C319-B5CC-A344-8008-C70EDF68C303}"/>
              </a:ext>
            </a:extLst>
          </p:cNvPr>
          <p:cNvSpPr/>
          <p:nvPr/>
        </p:nvSpPr>
        <p:spPr>
          <a:xfrm>
            <a:off x="5472913" y="2115030"/>
            <a:ext cx="2714484" cy="17543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5875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AIM:  </a:t>
            </a:r>
            <a:r>
              <a:rPr lang="en-US" dirty="0">
                <a:latin typeface="Calibri" panose="020F0502020204030204" pitchFamily="34" charset="0"/>
                <a:cs typeface="Times New Roman" panose="02020603050405020304" pitchFamily="18" charset="0"/>
              </a:rPr>
              <a:t>For students to begin to develop an awareness of the Forest as a protective environment, and to gain basic survival skills. 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2F4F80-386D-4040-8420-74CCFF2266C9}"/>
              </a:ext>
            </a:extLst>
          </p:cNvPr>
          <p:cNvSpPr txBox="1"/>
          <p:nvPr/>
        </p:nvSpPr>
        <p:spPr>
          <a:xfrm>
            <a:off x="7690424" y="352477"/>
            <a:ext cx="1390124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18-21/01/21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E571D-721F-6449-94BF-30126CF935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7106" y="2117450"/>
            <a:ext cx="3474456" cy="46094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CFDF20D-3967-CE4A-A279-9F42DE8B0C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025" y="981797"/>
            <a:ext cx="5080000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728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100</Words>
  <Application>Microsoft Macintosh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This Week with Mr. Forest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Week with Mr. Forest</dc:title>
  <dc:creator>Jose Antonio Torralba</dc:creator>
  <cp:lastModifiedBy>Jose Antonio Torralba</cp:lastModifiedBy>
  <cp:revision>16</cp:revision>
  <cp:lastPrinted>2021-01-13T18:02:33Z</cp:lastPrinted>
  <dcterms:created xsi:type="dcterms:W3CDTF">2021-01-13T17:24:02Z</dcterms:created>
  <dcterms:modified xsi:type="dcterms:W3CDTF">2021-01-15T11:05:26Z</dcterms:modified>
</cp:coreProperties>
</file>