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/>
    <p:restoredTop sz="94705"/>
  </p:normalViewPr>
  <p:slideViewPr>
    <p:cSldViewPr snapToGrid="0" snapToObjects="1">
      <p:cViewPr varScale="1">
        <p:scale>
          <a:sx n="75" d="100"/>
          <a:sy n="75" d="100"/>
        </p:scale>
        <p:origin x="18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D54CB-8442-B447-958E-DA557E815E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446B9C-27EA-344A-AAC6-9B716969B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F3BCF-8D3A-B445-9C0D-CDBBED125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AA534-2838-3C42-B6FA-258CC9C2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D8124-6CD1-3D4E-BE97-4A7859AB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5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F23E9-25E1-1C4B-8481-E69096BFF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BD8047-76D3-7E44-B532-6A6AD7F7A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7BE47-BD04-0D41-B9E5-9FA7AC2A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7140C-8E35-CB49-A5C4-46272EB24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DEC24-54B0-FB4C-8850-7D9E94A05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22D67B-AFF8-B646-96E0-515C0C89F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8616A-E465-ED4D-9971-6D33AF87B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0CAF4-0B64-5144-8D9D-A6428EEC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4021E-70EA-6643-86A5-134C8F957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2D635-516D-644D-B27E-F81501F5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8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21A8-C522-C744-88B0-D55B80709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52BAB-4B50-4F42-A134-1A3B225AB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688B1-C9BC-9940-8EDF-345EE990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B9667-5E24-354D-8FCC-89084603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32712-629F-2545-962C-A51D6BA2D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9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D58EF-E47C-1841-81F3-2D4EA4E9E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4C822-5ECD-4B46-8947-A1024986A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5B4DC-D539-AE4D-90A0-768FD3F8A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AA2EE-51BB-C945-90AA-DDB2A529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9A70D-7438-404F-8D22-69969732E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3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FA105-8281-454D-B46A-3F5A8CEE0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C28C7-0941-A94D-996A-46E029963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F9B19-4F39-4144-A2A7-D2A7E52D6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051D8E-3B9D-3748-BFA9-B79BB7E72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478FA-1D04-074F-A396-267AB6A69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A9760-EB34-F64E-AAFB-AD259AA9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4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516C-5A6A-564E-89E3-EF8FAB35C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6530B9-287F-0942-9136-3D399EECB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E3ABD8-F9DC-7348-8E21-6D23C34FB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74F99-CBF1-4245-AE27-A6F42C674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C17651-03D3-0E43-8C3F-CC1A1F1D5B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8CA37-563F-2642-9DEB-FE98D9B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359678-CC31-774A-9299-6FE17D47D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58DAAE-9105-FE45-BE76-0D39F26F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3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6377-709D-7447-B764-298CC5648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97CF64-6FAF-4B4C-B366-2A3F9306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4BC61-FEEF-2741-A864-95D29BC3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C2768-69FD-E34C-A8E1-89781E2B4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2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588382-A8A7-E649-8F71-D42F11EBB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41420-8385-3B41-A7FC-AF848AFA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236A8-7902-8C46-B0C2-AFBB5C22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6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F825-6E95-B948-A8C6-FA2175ABD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85EA6-0598-7F4C-B871-4E0927CE5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FA946-F159-B140-9B0E-DF42DD49B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F8870-5355-8244-AD7A-7AB57F065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E1B4B-C2C0-C442-A594-E554D3DB1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E1BAC-0C98-7048-BCE3-4A3712F3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2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31654-5835-6141-A73C-FF7A70D09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0FFF4-8A48-7745-B52C-A18448A92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0950A-C35D-2A4A-B297-823B50B9C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1E731-908A-5446-AEF5-F4FD4EFB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5DE4C-EA5C-D84C-BFC3-902980B8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D2251-BC4A-5043-8D67-67192DDF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4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8D0F7-BA05-0042-8F9E-C393B8E5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AF827-8BEE-0348-A0ED-2710B7331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6B4BB-BAC4-2C44-A1B6-F8A8E5F7B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C998-1149-B645-A202-2A21C35AFF6B}" type="datetimeFigureOut">
              <a:rPr lang="en-US" smtClean="0"/>
              <a:t>1/24/21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D8D17-BA22-2942-9B21-5C8711D9F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2360F-FAF1-2140-88B5-BB3342248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83735-E581-4D45-B067-285DA5E1D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9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38E60-4CD0-2D4C-AFA8-C6020DE1F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56" y="155110"/>
            <a:ext cx="7453582" cy="75723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This Week with Mr. Forest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E47F-5377-4444-8579-4C01E5C57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61" y="1032226"/>
            <a:ext cx="7428377" cy="135473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400" b="1" dirty="0"/>
              <a:t>Learning to Use a Map and a</a:t>
            </a:r>
          </a:p>
          <a:p>
            <a:r>
              <a:rPr lang="en-US" sz="3400" b="1" dirty="0"/>
              <a:t> Compass to Navigate in the Forest.</a:t>
            </a:r>
          </a:p>
          <a:p>
            <a:endParaRPr lang="es-E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619CB8-4F75-F045-9B33-4CE07659EE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5241" y="216305"/>
            <a:ext cx="1429898" cy="1429898"/>
          </a:xfrm>
          <a:prstGeom prst="rect">
            <a:avLst/>
          </a:prstGeom>
          <a:ln w="31750" cmpd="dbl">
            <a:solidFill>
              <a:schemeClr val="accent6">
                <a:lumMod val="50000"/>
              </a:schemeClr>
            </a:solidFill>
            <a:bevel/>
          </a:ln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1BEC49-EA57-DA4D-9062-BDECC22880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59823"/>
              </p:ext>
            </p:extLst>
          </p:nvPr>
        </p:nvGraphicFramePr>
        <p:xfrm>
          <a:off x="186860" y="3239662"/>
          <a:ext cx="5067829" cy="20887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67829">
                  <a:extLst>
                    <a:ext uri="{9D8B030D-6E8A-4147-A177-3AD203B41FA5}">
                      <a16:colId xmlns:a16="http://schemas.microsoft.com/office/drawing/2014/main" val="4031589155"/>
                    </a:ext>
                  </a:extLst>
                </a:gridCol>
              </a:tblGrid>
              <a:tr h="2088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1" noProof="0" dirty="0">
                          <a:solidFill>
                            <a:schemeClr val="tx1"/>
                          </a:solidFill>
                          <a:effectLst/>
                        </a:rPr>
                        <a:t>OBJECTIVES: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•Students will learn to use a </a:t>
                      </a:r>
                      <a:r>
                        <a:rPr lang="en-US" sz="1800" b="1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compass</a:t>
                      </a: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and a </a:t>
                      </a:r>
                      <a:r>
                        <a:rPr lang="en-US" sz="1800" b="1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map</a:t>
                      </a: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 navigate through the forest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• Students will practice their English vocabulary and oral competence (follow directions)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• Students will understand how to follow directions within a natural environment (a forest).</a:t>
                      </a:r>
                      <a:endParaRPr lang="en-US" sz="1800" b="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163558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0393F1F4-35AB-3749-AAD9-BF721E6CC72D}"/>
              </a:ext>
            </a:extLst>
          </p:cNvPr>
          <p:cNvSpPr/>
          <p:nvPr/>
        </p:nvSpPr>
        <p:spPr>
          <a:xfrm>
            <a:off x="186861" y="5463790"/>
            <a:ext cx="5067828" cy="120032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MATERIALS: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28600" indent="-228600"/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✔️</a:t>
            </a:r>
            <a:r>
              <a:rPr lang="en-US" sz="1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Map of Turull Forest near school,</a:t>
            </a:r>
          </a:p>
          <a:p>
            <a:pPr marL="228600" indent="-228600"/>
            <a:r>
              <a:rPr lang="en-US" sz="1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✔️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Compass</a:t>
            </a:r>
          </a:p>
          <a:p>
            <a:pPr marL="228600" indent="-228600"/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✔️ 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of directions (see right sheet)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B0C319-B5CC-A344-8008-C70EDF68C303}"/>
              </a:ext>
            </a:extLst>
          </p:cNvPr>
          <p:cNvSpPr/>
          <p:nvPr/>
        </p:nvSpPr>
        <p:spPr>
          <a:xfrm>
            <a:off x="186861" y="2490144"/>
            <a:ext cx="506782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AIM: 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For students to begin to learn how to travel inside of a natural environment (a Forest),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2F4F80-386D-4040-8420-74CCFF2266C9}"/>
              </a:ext>
            </a:extLst>
          </p:cNvPr>
          <p:cNvSpPr txBox="1"/>
          <p:nvPr/>
        </p:nvSpPr>
        <p:spPr>
          <a:xfrm>
            <a:off x="8040001" y="349062"/>
            <a:ext cx="162416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25-28/01/2021</a:t>
            </a:r>
          </a:p>
        </p:txBody>
      </p:sp>
      <p:pic>
        <p:nvPicPr>
          <p:cNvPr id="1026" name="Picture 2" descr="How to Use a Compass: Lesson for Kids | Study.com">
            <a:extLst>
              <a:ext uri="{FF2B5EF4-FFF2-40B4-BE49-F238E27FC236}">
                <a16:creationId xmlns:a16="http://schemas.microsoft.com/office/drawing/2014/main" id="{EE5EFEC9-7DEF-E946-8387-C8090216E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21439" y="3200712"/>
            <a:ext cx="3659392" cy="254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91C8BC-6831-3546-8779-FBBBA571F9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4636" y="1745424"/>
            <a:ext cx="3540374" cy="500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728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113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Week with Mr. Forest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Week with Mr. Forest</dc:title>
  <dc:creator>Jose Antonio Torralba</dc:creator>
  <cp:lastModifiedBy>Jose Antonio Torralba</cp:lastModifiedBy>
  <cp:revision>20</cp:revision>
  <cp:lastPrinted>2021-01-13T18:02:33Z</cp:lastPrinted>
  <dcterms:created xsi:type="dcterms:W3CDTF">2021-01-13T17:24:02Z</dcterms:created>
  <dcterms:modified xsi:type="dcterms:W3CDTF">2021-01-24T16:21:25Z</dcterms:modified>
</cp:coreProperties>
</file>