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13"/>
    <p:restoredTop sz="94667"/>
  </p:normalViewPr>
  <p:slideViewPr>
    <p:cSldViewPr snapToGrid="0" snapToObjects="1">
      <p:cViewPr varScale="1">
        <p:scale>
          <a:sx n="77" d="100"/>
          <a:sy n="77" d="100"/>
        </p:scale>
        <p:origin x="192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60" y="1036490"/>
            <a:ext cx="9703098" cy="626946"/>
          </a:xfr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3200" b="1" dirty="0"/>
              <a:t>Learning to Use a Fire Rod to Start a Fire SAFETLY</a:t>
            </a:r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552" y="233538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48683"/>
              </p:ext>
            </p:extLst>
          </p:nvPr>
        </p:nvGraphicFramePr>
        <p:xfrm>
          <a:off x="186860" y="1992852"/>
          <a:ext cx="3577949" cy="1676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49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167632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learn a critical survival skills (learn to make a fire)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oral/listening competence.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86860" y="3894420"/>
            <a:ext cx="3577949" cy="20313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49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Fire Rod &amp; Striker,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cotton ball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Vaseline (Petroleum Jelly)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Wood scrapes from forest</a:t>
            </a:r>
          </a:p>
          <a:p>
            <a:pPr marL="228600" indent="-228600"/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SAFETY equipment (water bottle)</a:t>
            </a:r>
          </a:p>
          <a:p>
            <a:pPr marL="228600" indent="-228600"/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1975834" y="6173927"/>
            <a:ext cx="842675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students to feel they can gain some self confidence in outdoors skills.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8040001" y="349062"/>
            <a:ext cx="162416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01-04/03/2021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219FA9-3AB4-DA4C-A9D9-BC0694184268}"/>
              </a:ext>
            </a:extLst>
          </p:cNvPr>
          <p:cNvSpPr/>
          <p:nvPr/>
        </p:nvSpPr>
        <p:spPr>
          <a:xfrm>
            <a:off x="8207318" y="1918133"/>
            <a:ext cx="3790132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ACTIVITY: </a:t>
            </a:r>
            <a:r>
              <a:rPr lang="en-US" dirty="0"/>
              <a:t> Instructor will SAFETLY demonstrate how to start a fire without matches or another modern tool. Students will make a semicircle around instructor as he works with tools on a clean and safe area to start a small fire. Instructor will show how to strike a fire rod to create sparks. Then he will light up a cotton ball to show how we can start a fire. Finally, instructor will put out flame with water. Some students will practice the skills while instructor monitor activity closely. 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17A2D6-172A-4B45-B5C5-29BBE0C0F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861" y="1918133"/>
            <a:ext cx="4050405" cy="4050405"/>
          </a:xfrm>
          <a:prstGeom prst="rect">
            <a:avLst/>
          </a:prstGeom>
          <a:ln w="349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188</Words>
  <Application>Microsoft Macintosh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76</cp:revision>
  <cp:lastPrinted>2021-02-08T09:36:01Z</cp:lastPrinted>
  <dcterms:created xsi:type="dcterms:W3CDTF">2021-01-13T17:24:02Z</dcterms:created>
  <dcterms:modified xsi:type="dcterms:W3CDTF">2021-02-28T18:18:27Z</dcterms:modified>
</cp:coreProperties>
</file>