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915"/>
    <p:restoredTop sz="94667"/>
  </p:normalViewPr>
  <p:slideViewPr>
    <p:cSldViewPr snapToGrid="0" snapToObjects="1">
      <p:cViewPr>
        <p:scale>
          <a:sx n="86" d="100"/>
          <a:sy n="86" d="100"/>
        </p:scale>
        <p:origin x="792" y="6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D54CB-8442-B447-958E-DA557E815E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7446B9C-27EA-344A-AAC6-9B716969BE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BF3BCF-8D3A-B445-9C0D-CDBBED125357}"/>
              </a:ext>
            </a:extLst>
          </p:cNvPr>
          <p:cNvSpPr>
            <a:spLocks noGrp="1"/>
          </p:cNvSpPr>
          <p:nvPr>
            <p:ph type="dt" sz="half" idx="10"/>
          </p:nvPr>
        </p:nvSpPr>
        <p:spPr/>
        <p:txBody>
          <a:bodyPr/>
          <a:lstStyle/>
          <a:p>
            <a:fld id="{E4C4C998-1149-B645-A202-2A21C35AFF6B}" type="datetimeFigureOut">
              <a:rPr lang="en-US" smtClean="0"/>
              <a:t>3/22/21</a:t>
            </a:fld>
            <a:endParaRPr lang="en-US" dirty="0"/>
          </a:p>
        </p:txBody>
      </p:sp>
      <p:sp>
        <p:nvSpPr>
          <p:cNvPr id="5" name="Footer Placeholder 4">
            <a:extLst>
              <a:ext uri="{FF2B5EF4-FFF2-40B4-BE49-F238E27FC236}">
                <a16:creationId xmlns:a16="http://schemas.microsoft.com/office/drawing/2014/main" id="{A23AA534-2838-3C42-B6FA-258CC9C2D95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67D8124-6CD1-3D4E-BE97-4A7859AB5328}"/>
              </a:ext>
            </a:extLst>
          </p:cNvPr>
          <p:cNvSpPr>
            <a:spLocks noGrp="1"/>
          </p:cNvSpPr>
          <p:nvPr>
            <p:ph type="sldNum" sz="quarter" idx="12"/>
          </p:nvPr>
        </p:nvSpPr>
        <p:spPr/>
        <p:txBody>
          <a:bodyPr/>
          <a:lstStyle/>
          <a:p>
            <a:fld id="{08983735-E581-4D45-B067-285DA5E1DC29}" type="slidenum">
              <a:rPr lang="en-US" smtClean="0"/>
              <a:t>‹#›</a:t>
            </a:fld>
            <a:endParaRPr lang="en-US" dirty="0"/>
          </a:p>
        </p:txBody>
      </p:sp>
    </p:spTree>
    <p:extLst>
      <p:ext uri="{BB962C8B-B14F-4D97-AF65-F5344CB8AC3E}">
        <p14:creationId xmlns:p14="http://schemas.microsoft.com/office/powerpoint/2010/main" val="581454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F23E9-25E1-1C4B-8481-E69096BFF5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BD8047-76D3-7E44-B532-6A6AD7F7A2D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C7BE47-BD04-0D41-B9E5-9FA7AC2A2BB8}"/>
              </a:ext>
            </a:extLst>
          </p:cNvPr>
          <p:cNvSpPr>
            <a:spLocks noGrp="1"/>
          </p:cNvSpPr>
          <p:nvPr>
            <p:ph type="dt" sz="half" idx="10"/>
          </p:nvPr>
        </p:nvSpPr>
        <p:spPr/>
        <p:txBody>
          <a:bodyPr/>
          <a:lstStyle/>
          <a:p>
            <a:fld id="{E4C4C998-1149-B645-A202-2A21C35AFF6B}" type="datetimeFigureOut">
              <a:rPr lang="en-US" smtClean="0"/>
              <a:t>3/22/21</a:t>
            </a:fld>
            <a:endParaRPr lang="en-US" dirty="0"/>
          </a:p>
        </p:txBody>
      </p:sp>
      <p:sp>
        <p:nvSpPr>
          <p:cNvPr id="5" name="Footer Placeholder 4">
            <a:extLst>
              <a:ext uri="{FF2B5EF4-FFF2-40B4-BE49-F238E27FC236}">
                <a16:creationId xmlns:a16="http://schemas.microsoft.com/office/drawing/2014/main" id="{9187140C-8E35-CB49-A5C4-46272EB24C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B6DEC24-54B0-FB4C-8850-7D9E94A05693}"/>
              </a:ext>
            </a:extLst>
          </p:cNvPr>
          <p:cNvSpPr>
            <a:spLocks noGrp="1"/>
          </p:cNvSpPr>
          <p:nvPr>
            <p:ph type="sldNum" sz="quarter" idx="12"/>
          </p:nvPr>
        </p:nvSpPr>
        <p:spPr/>
        <p:txBody>
          <a:bodyPr/>
          <a:lstStyle/>
          <a:p>
            <a:fld id="{08983735-E581-4D45-B067-285DA5E1DC29}" type="slidenum">
              <a:rPr lang="en-US" smtClean="0"/>
              <a:t>‹#›</a:t>
            </a:fld>
            <a:endParaRPr lang="en-US" dirty="0"/>
          </a:p>
        </p:txBody>
      </p:sp>
    </p:spTree>
    <p:extLst>
      <p:ext uri="{BB962C8B-B14F-4D97-AF65-F5344CB8AC3E}">
        <p14:creationId xmlns:p14="http://schemas.microsoft.com/office/powerpoint/2010/main" val="373061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22D67B-AFF8-B646-96E0-515C0C89FC5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2A8616A-E465-ED4D-9971-6D33AF87B21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0CAF4-0B64-5144-8D9D-A6428EECF517}"/>
              </a:ext>
            </a:extLst>
          </p:cNvPr>
          <p:cNvSpPr>
            <a:spLocks noGrp="1"/>
          </p:cNvSpPr>
          <p:nvPr>
            <p:ph type="dt" sz="half" idx="10"/>
          </p:nvPr>
        </p:nvSpPr>
        <p:spPr/>
        <p:txBody>
          <a:bodyPr/>
          <a:lstStyle/>
          <a:p>
            <a:fld id="{E4C4C998-1149-B645-A202-2A21C35AFF6B}" type="datetimeFigureOut">
              <a:rPr lang="en-US" smtClean="0"/>
              <a:t>3/22/21</a:t>
            </a:fld>
            <a:endParaRPr lang="en-US" dirty="0"/>
          </a:p>
        </p:txBody>
      </p:sp>
      <p:sp>
        <p:nvSpPr>
          <p:cNvPr id="5" name="Footer Placeholder 4">
            <a:extLst>
              <a:ext uri="{FF2B5EF4-FFF2-40B4-BE49-F238E27FC236}">
                <a16:creationId xmlns:a16="http://schemas.microsoft.com/office/drawing/2014/main" id="{62E4021E-70EA-6643-86A5-134C8F9573B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802D635-516D-644D-B27E-F81501F53ABE}"/>
              </a:ext>
            </a:extLst>
          </p:cNvPr>
          <p:cNvSpPr>
            <a:spLocks noGrp="1"/>
          </p:cNvSpPr>
          <p:nvPr>
            <p:ph type="sldNum" sz="quarter" idx="12"/>
          </p:nvPr>
        </p:nvSpPr>
        <p:spPr/>
        <p:txBody>
          <a:bodyPr/>
          <a:lstStyle/>
          <a:p>
            <a:fld id="{08983735-E581-4D45-B067-285DA5E1DC29}" type="slidenum">
              <a:rPr lang="en-US" smtClean="0"/>
              <a:t>‹#›</a:t>
            </a:fld>
            <a:endParaRPr lang="en-US" dirty="0"/>
          </a:p>
        </p:txBody>
      </p:sp>
    </p:spTree>
    <p:extLst>
      <p:ext uri="{BB962C8B-B14F-4D97-AF65-F5344CB8AC3E}">
        <p14:creationId xmlns:p14="http://schemas.microsoft.com/office/powerpoint/2010/main" val="3086381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221A8-C522-C744-88B0-D55B80709A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952BAB-4B50-4F42-A134-1A3B225AB29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8688B1-C9BC-9940-8EDF-345EE990D503}"/>
              </a:ext>
            </a:extLst>
          </p:cNvPr>
          <p:cNvSpPr>
            <a:spLocks noGrp="1"/>
          </p:cNvSpPr>
          <p:nvPr>
            <p:ph type="dt" sz="half" idx="10"/>
          </p:nvPr>
        </p:nvSpPr>
        <p:spPr/>
        <p:txBody>
          <a:bodyPr/>
          <a:lstStyle/>
          <a:p>
            <a:fld id="{E4C4C998-1149-B645-A202-2A21C35AFF6B}" type="datetimeFigureOut">
              <a:rPr lang="en-US" smtClean="0"/>
              <a:t>3/22/21</a:t>
            </a:fld>
            <a:endParaRPr lang="en-US" dirty="0"/>
          </a:p>
        </p:txBody>
      </p:sp>
      <p:sp>
        <p:nvSpPr>
          <p:cNvPr id="5" name="Footer Placeholder 4">
            <a:extLst>
              <a:ext uri="{FF2B5EF4-FFF2-40B4-BE49-F238E27FC236}">
                <a16:creationId xmlns:a16="http://schemas.microsoft.com/office/drawing/2014/main" id="{0B1B9667-5E24-354D-8FCC-89084603DA4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3D32712-629F-2545-962C-A51D6BA2D1EE}"/>
              </a:ext>
            </a:extLst>
          </p:cNvPr>
          <p:cNvSpPr>
            <a:spLocks noGrp="1"/>
          </p:cNvSpPr>
          <p:nvPr>
            <p:ph type="sldNum" sz="quarter" idx="12"/>
          </p:nvPr>
        </p:nvSpPr>
        <p:spPr/>
        <p:txBody>
          <a:bodyPr/>
          <a:lstStyle/>
          <a:p>
            <a:fld id="{08983735-E581-4D45-B067-285DA5E1DC29}" type="slidenum">
              <a:rPr lang="en-US" smtClean="0"/>
              <a:t>‹#›</a:t>
            </a:fld>
            <a:endParaRPr lang="en-US" dirty="0"/>
          </a:p>
        </p:txBody>
      </p:sp>
    </p:spTree>
    <p:extLst>
      <p:ext uri="{BB962C8B-B14F-4D97-AF65-F5344CB8AC3E}">
        <p14:creationId xmlns:p14="http://schemas.microsoft.com/office/powerpoint/2010/main" val="2395596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D58EF-E47C-1841-81F3-2D4EA4E9E3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AF4C822-5ECD-4B46-8947-A1024986A9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8E5B4DC-D539-AE4D-90A0-768FD3F8AF79}"/>
              </a:ext>
            </a:extLst>
          </p:cNvPr>
          <p:cNvSpPr>
            <a:spLocks noGrp="1"/>
          </p:cNvSpPr>
          <p:nvPr>
            <p:ph type="dt" sz="half" idx="10"/>
          </p:nvPr>
        </p:nvSpPr>
        <p:spPr/>
        <p:txBody>
          <a:bodyPr/>
          <a:lstStyle/>
          <a:p>
            <a:fld id="{E4C4C998-1149-B645-A202-2A21C35AFF6B}" type="datetimeFigureOut">
              <a:rPr lang="en-US" smtClean="0"/>
              <a:t>3/22/21</a:t>
            </a:fld>
            <a:endParaRPr lang="en-US" dirty="0"/>
          </a:p>
        </p:txBody>
      </p:sp>
      <p:sp>
        <p:nvSpPr>
          <p:cNvPr id="5" name="Footer Placeholder 4">
            <a:extLst>
              <a:ext uri="{FF2B5EF4-FFF2-40B4-BE49-F238E27FC236}">
                <a16:creationId xmlns:a16="http://schemas.microsoft.com/office/drawing/2014/main" id="{877AA2EE-51BB-C945-90AA-DDB2A529B89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699A70D-7438-404F-8D22-69969732ED68}"/>
              </a:ext>
            </a:extLst>
          </p:cNvPr>
          <p:cNvSpPr>
            <a:spLocks noGrp="1"/>
          </p:cNvSpPr>
          <p:nvPr>
            <p:ph type="sldNum" sz="quarter" idx="12"/>
          </p:nvPr>
        </p:nvSpPr>
        <p:spPr/>
        <p:txBody>
          <a:bodyPr/>
          <a:lstStyle/>
          <a:p>
            <a:fld id="{08983735-E581-4D45-B067-285DA5E1DC29}" type="slidenum">
              <a:rPr lang="en-US" smtClean="0"/>
              <a:t>‹#›</a:t>
            </a:fld>
            <a:endParaRPr lang="en-US" dirty="0"/>
          </a:p>
        </p:txBody>
      </p:sp>
    </p:spTree>
    <p:extLst>
      <p:ext uri="{BB962C8B-B14F-4D97-AF65-F5344CB8AC3E}">
        <p14:creationId xmlns:p14="http://schemas.microsoft.com/office/powerpoint/2010/main" val="235603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FA105-8281-454D-B46A-3F5A8CEE00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8C28C7-0941-A94D-996A-46E02996358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91F9B19-4F39-4144-A2A7-D2A7E52D6D3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2051D8E-3B9D-3748-BFA9-B79BB7E72788}"/>
              </a:ext>
            </a:extLst>
          </p:cNvPr>
          <p:cNvSpPr>
            <a:spLocks noGrp="1"/>
          </p:cNvSpPr>
          <p:nvPr>
            <p:ph type="dt" sz="half" idx="10"/>
          </p:nvPr>
        </p:nvSpPr>
        <p:spPr/>
        <p:txBody>
          <a:bodyPr/>
          <a:lstStyle/>
          <a:p>
            <a:fld id="{E4C4C998-1149-B645-A202-2A21C35AFF6B}" type="datetimeFigureOut">
              <a:rPr lang="en-US" smtClean="0"/>
              <a:t>3/22/21</a:t>
            </a:fld>
            <a:endParaRPr lang="en-US" dirty="0"/>
          </a:p>
        </p:txBody>
      </p:sp>
      <p:sp>
        <p:nvSpPr>
          <p:cNvPr id="6" name="Footer Placeholder 5">
            <a:extLst>
              <a:ext uri="{FF2B5EF4-FFF2-40B4-BE49-F238E27FC236}">
                <a16:creationId xmlns:a16="http://schemas.microsoft.com/office/drawing/2014/main" id="{468478FA-1D04-074F-A396-267AB6A69B7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66A9760-EB34-F64E-AAFB-AD259AA9E612}"/>
              </a:ext>
            </a:extLst>
          </p:cNvPr>
          <p:cNvSpPr>
            <a:spLocks noGrp="1"/>
          </p:cNvSpPr>
          <p:nvPr>
            <p:ph type="sldNum" sz="quarter" idx="12"/>
          </p:nvPr>
        </p:nvSpPr>
        <p:spPr/>
        <p:txBody>
          <a:bodyPr/>
          <a:lstStyle/>
          <a:p>
            <a:fld id="{08983735-E581-4D45-B067-285DA5E1DC29}" type="slidenum">
              <a:rPr lang="en-US" smtClean="0"/>
              <a:t>‹#›</a:t>
            </a:fld>
            <a:endParaRPr lang="en-US" dirty="0"/>
          </a:p>
        </p:txBody>
      </p:sp>
    </p:spTree>
    <p:extLst>
      <p:ext uri="{BB962C8B-B14F-4D97-AF65-F5344CB8AC3E}">
        <p14:creationId xmlns:p14="http://schemas.microsoft.com/office/powerpoint/2010/main" val="1407943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9516C-5A6A-564E-89E3-EF8FAB35CC5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86530B9-287F-0942-9136-3D399EECB9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0E3ABD8-F9DC-7348-8E21-6D23C34FB41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D74F99-CBF1-4245-AE27-A6F42C6741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6C17651-03D3-0E43-8C3F-CC1A1F1D5B9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208CA37-563F-2642-9DEB-FE98D9B5FD78}"/>
              </a:ext>
            </a:extLst>
          </p:cNvPr>
          <p:cNvSpPr>
            <a:spLocks noGrp="1"/>
          </p:cNvSpPr>
          <p:nvPr>
            <p:ph type="dt" sz="half" idx="10"/>
          </p:nvPr>
        </p:nvSpPr>
        <p:spPr/>
        <p:txBody>
          <a:bodyPr/>
          <a:lstStyle/>
          <a:p>
            <a:fld id="{E4C4C998-1149-B645-A202-2A21C35AFF6B}" type="datetimeFigureOut">
              <a:rPr lang="en-US" smtClean="0"/>
              <a:t>3/22/21</a:t>
            </a:fld>
            <a:endParaRPr lang="en-US" dirty="0"/>
          </a:p>
        </p:txBody>
      </p:sp>
      <p:sp>
        <p:nvSpPr>
          <p:cNvPr id="8" name="Footer Placeholder 7">
            <a:extLst>
              <a:ext uri="{FF2B5EF4-FFF2-40B4-BE49-F238E27FC236}">
                <a16:creationId xmlns:a16="http://schemas.microsoft.com/office/drawing/2014/main" id="{6F359678-CC31-774A-9299-6FE17D47D50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D58DAAE-9105-FE45-BE76-0D39F26F70FC}"/>
              </a:ext>
            </a:extLst>
          </p:cNvPr>
          <p:cNvSpPr>
            <a:spLocks noGrp="1"/>
          </p:cNvSpPr>
          <p:nvPr>
            <p:ph type="sldNum" sz="quarter" idx="12"/>
          </p:nvPr>
        </p:nvSpPr>
        <p:spPr/>
        <p:txBody>
          <a:bodyPr/>
          <a:lstStyle/>
          <a:p>
            <a:fld id="{08983735-E581-4D45-B067-285DA5E1DC29}" type="slidenum">
              <a:rPr lang="en-US" smtClean="0"/>
              <a:t>‹#›</a:t>
            </a:fld>
            <a:endParaRPr lang="en-US" dirty="0"/>
          </a:p>
        </p:txBody>
      </p:sp>
    </p:spTree>
    <p:extLst>
      <p:ext uri="{BB962C8B-B14F-4D97-AF65-F5344CB8AC3E}">
        <p14:creationId xmlns:p14="http://schemas.microsoft.com/office/powerpoint/2010/main" val="1569332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C6377-709D-7447-B764-298CC564874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F97CF64-6FAF-4B4C-B366-2A3F930686DF}"/>
              </a:ext>
            </a:extLst>
          </p:cNvPr>
          <p:cNvSpPr>
            <a:spLocks noGrp="1"/>
          </p:cNvSpPr>
          <p:nvPr>
            <p:ph type="dt" sz="half" idx="10"/>
          </p:nvPr>
        </p:nvSpPr>
        <p:spPr/>
        <p:txBody>
          <a:bodyPr/>
          <a:lstStyle/>
          <a:p>
            <a:fld id="{E4C4C998-1149-B645-A202-2A21C35AFF6B}" type="datetimeFigureOut">
              <a:rPr lang="en-US" smtClean="0"/>
              <a:t>3/22/21</a:t>
            </a:fld>
            <a:endParaRPr lang="en-US" dirty="0"/>
          </a:p>
        </p:txBody>
      </p:sp>
      <p:sp>
        <p:nvSpPr>
          <p:cNvPr id="4" name="Footer Placeholder 3">
            <a:extLst>
              <a:ext uri="{FF2B5EF4-FFF2-40B4-BE49-F238E27FC236}">
                <a16:creationId xmlns:a16="http://schemas.microsoft.com/office/drawing/2014/main" id="{D0C4BC61-FEEF-2741-A864-95D29BC36A9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D0C2768-69FD-E34C-A8E1-89781E2B40F9}"/>
              </a:ext>
            </a:extLst>
          </p:cNvPr>
          <p:cNvSpPr>
            <a:spLocks noGrp="1"/>
          </p:cNvSpPr>
          <p:nvPr>
            <p:ph type="sldNum" sz="quarter" idx="12"/>
          </p:nvPr>
        </p:nvSpPr>
        <p:spPr/>
        <p:txBody>
          <a:bodyPr/>
          <a:lstStyle/>
          <a:p>
            <a:fld id="{08983735-E581-4D45-B067-285DA5E1DC29}" type="slidenum">
              <a:rPr lang="en-US" smtClean="0"/>
              <a:t>‹#›</a:t>
            </a:fld>
            <a:endParaRPr lang="en-US" dirty="0"/>
          </a:p>
        </p:txBody>
      </p:sp>
    </p:spTree>
    <p:extLst>
      <p:ext uri="{BB962C8B-B14F-4D97-AF65-F5344CB8AC3E}">
        <p14:creationId xmlns:p14="http://schemas.microsoft.com/office/powerpoint/2010/main" val="1612320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588382-A8A7-E649-8F71-D42F11EBB98C}"/>
              </a:ext>
            </a:extLst>
          </p:cNvPr>
          <p:cNvSpPr>
            <a:spLocks noGrp="1"/>
          </p:cNvSpPr>
          <p:nvPr>
            <p:ph type="dt" sz="half" idx="10"/>
          </p:nvPr>
        </p:nvSpPr>
        <p:spPr/>
        <p:txBody>
          <a:bodyPr/>
          <a:lstStyle/>
          <a:p>
            <a:fld id="{E4C4C998-1149-B645-A202-2A21C35AFF6B}" type="datetimeFigureOut">
              <a:rPr lang="en-US" smtClean="0"/>
              <a:t>3/22/21</a:t>
            </a:fld>
            <a:endParaRPr lang="en-US" dirty="0"/>
          </a:p>
        </p:txBody>
      </p:sp>
      <p:sp>
        <p:nvSpPr>
          <p:cNvPr id="3" name="Footer Placeholder 2">
            <a:extLst>
              <a:ext uri="{FF2B5EF4-FFF2-40B4-BE49-F238E27FC236}">
                <a16:creationId xmlns:a16="http://schemas.microsoft.com/office/drawing/2014/main" id="{8D441420-8385-3B41-A7FC-AF848AFA1E0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81236A8-7902-8C46-B0C2-AFBB5C223FFA}"/>
              </a:ext>
            </a:extLst>
          </p:cNvPr>
          <p:cNvSpPr>
            <a:spLocks noGrp="1"/>
          </p:cNvSpPr>
          <p:nvPr>
            <p:ph type="sldNum" sz="quarter" idx="12"/>
          </p:nvPr>
        </p:nvSpPr>
        <p:spPr/>
        <p:txBody>
          <a:bodyPr/>
          <a:lstStyle/>
          <a:p>
            <a:fld id="{08983735-E581-4D45-B067-285DA5E1DC29}" type="slidenum">
              <a:rPr lang="en-US" smtClean="0"/>
              <a:t>‹#›</a:t>
            </a:fld>
            <a:endParaRPr lang="en-US" dirty="0"/>
          </a:p>
        </p:txBody>
      </p:sp>
    </p:spTree>
    <p:extLst>
      <p:ext uri="{BB962C8B-B14F-4D97-AF65-F5344CB8AC3E}">
        <p14:creationId xmlns:p14="http://schemas.microsoft.com/office/powerpoint/2010/main" val="815665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DF825-6E95-B948-A8C6-FA2175ABD9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C85EA6-0598-7F4C-B871-4E0927CE54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1FA946-F159-B140-9B0E-DF42DD49B3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1F8870-5355-8244-AD7A-7AB57F0657B1}"/>
              </a:ext>
            </a:extLst>
          </p:cNvPr>
          <p:cNvSpPr>
            <a:spLocks noGrp="1"/>
          </p:cNvSpPr>
          <p:nvPr>
            <p:ph type="dt" sz="half" idx="10"/>
          </p:nvPr>
        </p:nvSpPr>
        <p:spPr/>
        <p:txBody>
          <a:bodyPr/>
          <a:lstStyle/>
          <a:p>
            <a:fld id="{E4C4C998-1149-B645-A202-2A21C35AFF6B}" type="datetimeFigureOut">
              <a:rPr lang="en-US" smtClean="0"/>
              <a:t>3/22/21</a:t>
            </a:fld>
            <a:endParaRPr lang="en-US" dirty="0"/>
          </a:p>
        </p:txBody>
      </p:sp>
      <p:sp>
        <p:nvSpPr>
          <p:cNvPr id="6" name="Footer Placeholder 5">
            <a:extLst>
              <a:ext uri="{FF2B5EF4-FFF2-40B4-BE49-F238E27FC236}">
                <a16:creationId xmlns:a16="http://schemas.microsoft.com/office/drawing/2014/main" id="{825E1B4B-C2C0-C442-A594-E554D3DB17C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BCE1BAC-0C98-7048-BCE3-4A3712F379D2}"/>
              </a:ext>
            </a:extLst>
          </p:cNvPr>
          <p:cNvSpPr>
            <a:spLocks noGrp="1"/>
          </p:cNvSpPr>
          <p:nvPr>
            <p:ph type="sldNum" sz="quarter" idx="12"/>
          </p:nvPr>
        </p:nvSpPr>
        <p:spPr/>
        <p:txBody>
          <a:bodyPr/>
          <a:lstStyle/>
          <a:p>
            <a:fld id="{08983735-E581-4D45-B067-285DA5E1DC29}" type="slidenum">
              <a:rPr lang="en-US" smtClean="0"/>
              <a:t>‹#›</a:t>
            </a:fld>
            <a:endParaRPr lang="en-US" dirty="0"/>
          </a:p>
        </p:txBody>
      </p:sp>
    </p:spTree>
    <p:extLst>
      <p:ext uri="{BB962C8B-B14F-4D97-AF65-F5344CB8AC3E}">
        <p14:creationId xmlns:p14="http://schemas.microsoft.com/office/powerpoint/2010/main" val="2785428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31654-5835-6141-A73C-FF7A70D098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D0FFF4-8A48-7745-B52C-A18448A922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85A0950A-C35D-2A4A-B297-823B50B9C9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D51E731-908A-5446-AEF5-F4FD4EFB3867}"/>
              </a:ext>
            </a:extLst>
          </p:cNvPr>
          <p:cNvSpPr>
            <a:spLocks noGrp="1"/>
          </p:cNvSpPr>
          <p:nvPr>
            <p:ph type="dt" sz="half" idx="10"/>
          </p:nvPr>
        </p:nvSpPr>
        <p:spPr/>
        <p:txBody>
          <a:bodyPr/>
          <a:lstStyle/>
          <a:p>
            <a:fld id="{E4C4C998-1149-B645-A202-2A21C35AFF6B}" type="datetimeFigureOut">
              <a:rPr lang="en-US" smtClean="0"/>
              <a:t>3/22/21</a:t>
            </a:fld>
            <a:endParaRPr lang="en-US" dirty="0"/>
          </a:p>
        </p:txBody>
      </p:sp>
      <p:sp>
        <p:nvSpPr>
          <p:cNvPr id="6" name="Footer Placeholder 5">
            <a:extLst>
              <a:ext uri="{FF2B5EF4-FFF2-40B4-BE49-F238E27FC236}">
                <a16:creationId xmlns:a16="http://schemas.microsoft.com/office/drawing/2014/main" id="{E075DE4C-EA5C-D84C-BFC3-902980B8E25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2DD2251-BC4A-5043-8D67-67192DDFC182}"/>
              </a:ext>
            </a:extLst>
          </p:cNvPr>
          <p:cNvSpPr>
            <a:spLocks noGrp="1"/>
          </p:cNvSpPr>
          <p:nvPr>
            <p:ph type="sldNum" sz="quarter" idx="12"/>
          </p:nvPr>
        </p:nvSpPr>
        <p:spPr/>
        <p:txBody>
          <a:bodyPr/>
          <a:lstStyle/>
          <a:p>
            <a:fld id="{08983735-E581-4D45-B067-285DA5E1DC29}" type="slidenum">
              <a:rPr lang="en-US" smtClean="0"/>
              <a:t>‹#›</a:t>
            </a:fld>
            <a:endParaRPr lang="en-US" dirty="0"/>
          </a:p>
        </p:txBody>
      </p:sp>
    </p:spTree>
    <p:extLst>
      <p:ext uri="{BB962C8B-B14F-4D97-AF65-F5344CB8AC3E}">
        <p14:creationId xmlns:p14="http://schemas.microsoft.com/office/powerpoint/2010/main" val="700445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BEBA8EAE-BF5A-486C-A8C5-ECC9F3942E4B}">
                <a14:imgProps xmlns:a14="http://schemas.microsoft.com/office/drawing/2010/main">
                  <a14:imgLayer>
                    <a14:imgEffect>
                      <a14:saturation sat="205000"/>
                    </a14:imgEffect>
                  </a14:imgLayer>
                </a14:imgProps>
              </a:ext>
            </a:extLst>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28D0F7-BA05-0042-8F9E-C393B8E5E5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C5AF827-8BEE-0348-A0ED-2710B7331F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16B4BB-BAC4-2C44-A1B6-F8A8E5F7B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C4C998-1149-B645-A202-2A21C35AFF6B}" type="datetimeFigureOut">
              <a:rPr lang="en-US" smtClean="0"/>
              <a:t>3/22/21</a:t>
            </a:fld>
            <a:endParaRPr lang="en-US" dirty="0"/>
          </a:p>
        </p:txBody>
      </p:sp>
      <p:sp>
        <p:nvSpPr>
          <p:cNvPr id="5" name="Footer Placeholder 4">
            <a:extLst>
              <a:ext uri="{FF2B5EF4-FFF2-40B4-BE49-F238E27FC236}">
                <a16:creationId xmlns:a16="http://schemas.microsoft.com/office/drawing/2014/main" id="{B1FD8D17-BA22-2942-9B21-5C8711D9F0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5B2360F-FAF1-2140-88B5-BB33422481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983735-E581-4D45-B067-285DA5E1DC29}" type="slidenum">
              <a:rPr lang="en-US" smtClean="0"/>
              <a:t>‹#›</a:t>
            </a:fld>
            <a:endParaRPr lang="en-US" dirty="0"/>
          </a:p>
        </p:txBody>
      </p:sp>
    </p:spTree>
    <p:extLst>
      <p:ext uri="{BB962C8B-B14F-4D97-AF65-F5344CB8AC3E}">
        <p14:creationId xmlns:p14="http://schemas.microsoft.com/office/powerpoint/2010/main" val="4286095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8E60-4CD0-2D4C-AFA8-C6020DE1FFE6}"/>
              </a:ext>
            </a:extLst>
          </p:cNvPr>
          <p:cNvSpPr>
            <a:spLocks noGrp="1"/>
          </p:cNvSpPr>
          <p:nvPr>
            <p:ph type="ctrTitle"/>
          </p:nvPr>
        </p:nvSpPr>
        <p:spPr>
          <a:xfrm>
            <a:off x="161656" y="155110"/>
            <a:ext cx="7453582" cy="757237"/>
          </a:xfrm>
          <a:solidFill>
            <a:schemeClr val="accent6">
              <a:lumMod val="60000"/>
              <a:lumOff val="40000"/>
            </a:schemeClr>
          </a:solidFill>
          <a:ln w="25400">
            <a:solidFill>
              <a:schemeClr val="bg1"/>
            </a:solidFill>
          </a:ln>
        </p:spPr>
        <p:txBody>
          <a:bodyPr>
            <a:normAutofit fontScale="90000"/>
          </a:bodyPr>
          <a:lstStyle/>
          <a:p>
            <a:r>
              <a:rPr lang="en-US" b="1" dirty="0"/>
              <a:t>This Week with Mr. Forest</a:t>
            </a:r>
          </a:p>
        </p:txBody>
      </p:sp>
      <p:sp>
        <p:nvSpPr>
          <p:cNvPr id="3" name="Subtitle 2">
            <a:extLst>
              <a:ext uri="{FF2B5EF4-FFF2-40B4-BE49-F238E27FC236}">
                <a16:creationId xmlns:a16="http://schemas.microsoft.com/office/drawing/2014/main" id="{76E5E47F-5377-4444-8579-4C01E5C579D4}"/>
              </a:ext>
            </a:extLst>
          </p:cNvPr>
          <p:cNvSpPr>
            <a:spLocks noGrp="1"/>
          </p:cNvSpPr>
          <p:nvPr>
            <p:ph type="subTitle" idx="1"/>
          </p:nvPr>
        </p:nvSpPr>
        <p:spPr>
          <a:xfrm>
            <a:off x="186859" y="1036490"/>
            <a:ext cx="6574009" cy="626946"/>
          </a:xfrm>
          <a:solidFill>
            <a:schemeClr val="accent4">
              <a:lumMod val="40000"/>
              <a:lumOff val="60000"/>
            </a:schemeClr>
          </a:solidFill>
          <a:ln w="25400">
            <a:solidFill>
              <a:schemeClr val="bg1"/>
            </a:solidFill>
          </a:ln>
        </p:spPr>
        <p:txBody>
          <a:bodyPr>
            <a:normAutofit/>
          </a:bodyPr>
          <a:lstStyle/>
          <a:p>
            <a:r>
              <a:rPr lang="en-US" sz="3200" b="1" dirty="0"/>
              <a:t>Students Learn Map Finding Skills</a:t>
            </a:r>
            <a:endParaRPr lang="es-ES" b="1" dirty="0">
              <a:solidFill>
                <a:srgbClr val="C00000"/>
              </a:solidFill>
            </a:endParaRPr>
          </a:p>
          <a:p>
            <a:endParaRPr lang="en-US" dirty="0"/>
          </a:p>
        </p:txBody>
      </p:sp>
      <p:pic>
        <p:nvPicPr>
          <p:cNvPr id="5" name="Picture 4">
            <a:extLst>
              <a:ext uri="{FF2B5EF4-FFF2-40B4-BE49-F238E27FC236}">
                <a16:creationId xmlns:a16="http://schemas.microsoft.com/office/drawing/2014/main" id="{A9619CB8-4F75-F045-9B33-4CE07659EE7D}"/>
              </a:ext>
            </a:extLst>
          </p:cNvPr>
          <p:cNvPicPr>
            <a:picLocks noChangeAspect="1"/>
          </p:cNvPicPr>
          <p:nvPr/>
        </p:nvPicPr>
        <p:blipFill>
          <a:blip r:embed="rId2"/>
          <a:stretch>
            <a:fillRect/>
          </a:stretch>
        </p:blipFill>
        <p:spPr>
          <a:xfrm>
            <a:off x="10567552" y="233538"/>
            <a:ext cx="1429898" cy="1429898"/>
          </a:xfrm>
          <a:prstGeom prst="rect">
            <a:avLst/>
          </a:prstGeom>
          <a:ln w="31750" cmpd="dbl">
            <a:solidFill>
              <a:schemeClr val="accent6">
                <a:lumMod val="50000"/>
              </a:schemeClr>
            </a:solidFill>
            <a:bevel/>
          </a:ln>
        </p:spPr>
      </p:pic>
      <p:graphicFrame>
        <p:nvGraphicFramePr>
          <p:cNvPr id="9" name="Table 8">
            <a:extLst>
              <a:ext uri="{FF2B5EF4-FFF2-40B4-BE49-F238E27FC236}">
                <a16:creationId xmlns:a16="http://schemas.microsoft.com/office/drawing/2014/main" id="{191BEC49-EA57-DA4D-9062-BDECC2288078}"/>
              </a:ext>
            </a:extLst>
          </p:cNvPr>
          <p:cNvGraphicFramePr>
            <a:graphicFrameLocks noGrp="1"/>
          </p:cNvGraphicFramePr>
          <p:nvPr>
            <p:extLst>
              <p:ext uri="{D42A27DB-BD31-4B8C-83A1-F6EECF244321}">
                <p14:modId xmlns:p14="http://schemas.microsoft.com/office/powerpoint/2010/main" val="44658917"/>
              </p:ext>
            </p:extLst>
          </p:nvPr>
        </p:nvGraphicFramePr>
        <p:xfrm>
          <a:off x="186857" y="2569319"/>
          <a:ext cx="6470811" cy="1645920"/>
        </p:xfrm>
        <a:graphic>
          <a:graphicData uri="http://schemas.openxmlformats.org/drawingml/2006/table">
            <a:tbl>
              <a:tblPr firstRow="1" firstCol="1" bandRow="1">
                <a:tableStyleId>{5C22544A-7EE6-4342-B048-85BDC9FD1C3A}</a:tableStyleId>
              </a:tblPr>
              <a:tblGrid>
                <a:gridCol w="6470811">
                  <a:extLst>
                    <a:ext uri="{9D8B030D-6E8A-4147-A177-3AD203B41FA5}">
                      <a16:colId xmlns:a16="http://schemas.microsoft.com/office/drawing/2014/main" val="4031589155"/>
                    </a:ext>
                  </a:extLst>
                </a:gridCol>
              </a:tblGrid>
              <a:tr h="1322763">
                <a:tc>
                  <a:txBody>
                    <a:bodyPr/>
                    <a:lstStyle/>
                    <a:p>
                      <a:pPr marL="0" marR="0">
                        <a:spcBef>
                          <a:spcPts val="0"/>
                        </a:spcBef>
                        <a:spcAft>
                          <a:spcPts val="0"/>
                        </a:spcAft>
                      </a:pPr>
                      <a:r>
                        <a:rPr lang="en-US" sz="1800" b="0" noProof="0" dirty="0">
                          <a:solidFill>
                            <a:schemeClr val="tx1"/>
                          </a:solidFill>
                          <a:effectLst/>
                        </a:rPr>
                        <a:t> </a:t>
                      </a:r>
                      <a:r>
                        <a:rPr lang="en-US" sz="1800" b="1" noProof="0" dirty="0">
                          <a:solidFill>
                            <a:schemeClr val="tx1"/>
                          </a:solidFill>
                          <a:effectLst/>
                        </a:rPr>
                        <a:t>OBJECTIVES:</a:t>
                      </a:r>
                    </a:p>
                    <a:p>
                      <a:pPr marL="0" marR="0">
                        <a:spcBef>
                          <a:spcPts val="0"/>
                        </a:spcBef>
                        <a:spcAft>
                          <a:spcPts val="0"/>
                        </a:spcAft>
                      </a:pPr>
                      <a:r>
                        <a:rPr lang="en-US" sz="1800" b="0" noProof="0" dirty="0">
                          <a:solidFill>
                            <a:schemeClr val="tx1"/>
                          </a:solidFill>
                          <a:effectLst/>
                          <a:latin typeface="+mn-lt"/>
                        </a:rPr>
                        <a:t>•Students will be able to find objects using a topographic map. </a:t>
                      </a:r>
                    </a:p>
                    <a:p>
                      <a:pPr marL="0" marR="0">
                        <a:spcBef>
                          <a:spcPts val="0"/>
                        </a:spcBef>
                        <a:spcAft>
                          <a:spcPts val="0"/>
                        </a:spcAft>
                      </a:pPr>
                      <a:r>
                        <a:rPr lang="en-US" sz="1800" b="0" noProof="0" dirty="0">
                          <a:solidFill>
                            <a:schemeClr val="tx1"/>
                          </a:solidFill>
                          <a:effectLst/>
                          <a:latin typeface="+mn-lt"/>
                        </a:rPr>
                        <a:t>• Students will learn to relate what they see to what is represented on a map.</a:t>
                      </a:r>
                    </a:p>
                    <a:p>
                      <a:pPr marL="0" marR="0">
                        <a:spcBef>
                          <a:spcPts val="0"/>
                        </a:spcBef>
                        <a:spcAft>
                          <a:spcPts val="0"/>
                        </a:spcAft>
                      </a:pPr>
                      <a:r>
                        <a:rPr lang="en-US" sz="1800" b="0" noProof="0" dirty="0">
                          <a:solidFill>
                            <a:schemeClr val="tx1"/>
                          </a:solidFill>
                          <a:effectLst/>
                          <a:latin typeface="+mn-lt"/>
                        </a:rPr>
                        <a:t>• Students will practice their English vocabulary and oral/listening competence.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702163558"/>
                  </a:ext>
                </a:extLst>
              </a:tr>
            </a:tbl>
          </a:graphicData>
        </a:graphic>
      </p:graphicFrame>
      <p:sp>
        <p:nvSpPr>
          <p:cNvPr id="16" name="Rectangle 15">
            <a:extLst>
              <a:ext uri="{FF2B5EF4-FFF2-40B4-BE49-F238E27FC236}">
                <a16:creationId xmlns:a16="http://schemas.microsoft.com/office/drawing/2014/main" id="{0393F1F4-35AB-3749-AAD9-BF721E6CC72D}"/>
              </a:ext>
            </a:extLst>
          </p:cNvPr>
          <p:cNvSpPr/>
          <p:nvPr/>
        </p:nvSpPr>
        <p:spPr>
          <a:xfrm>
            <a:off x="7825545" y="780830"/>
            <a:ext cx="2531699" cy="92333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34925">
            <a:solidFill>
              <a:schemeClr val="tx1"/>
            </a:solidFill>
          </a:ln>
        </p:spPr>
        <p:txBody>
          <a:bodyPr wrap="square">
            <a:spAutoFit/>
          </a:bodyPr>
          <a:lstStyle/>
          <a:p>
            <a:r>
              <a:rPr lang="en-US" b="1" dirty="0">
                <a:latin typeface="Calibri" panose="020F0502020204030204" pitchFamily="34" charset="0"/>
                <a:ea typeface="Times New Roman" panose="02020603050405020304" pitchFamily="18" charset="0"/>
                <a:cs typeface="Times New Roman" panose="02020603050405020304" pitchFamily="18" charset="0"/>
              </a:rPr>
              <a:t>MATERIALS: </a:t>
            </a:r>
            <a:r>
              <a:rPr lang="en-US" dirty="0">
                <a:latin typeface="Calibri" panose="020F0502020204030204" pitchFamily="34" charset="0"/>
                <a:ea typeface="Times New Roman" panose="02020603050405020304" pitchFamily="18" charset="0"/>
                <a:cs typeface="Times New Roman" panose="02020603050405020304" pitchFamily="18" charset="0"/>
              </a:rPr>
              <a:t> </a:t>
            </a:r>
          </a:p>
          <a:p>
            <a:pPr marL="228600" indent="-228600"/>
            <a:r>
              <a:rPr lang="en-US" dirty="0">
                <a:latin typeface="Calibri" panose="020F0502020204030204" pitchFamily="34" charset="0"/>
                <a:ea typeface="Times New Roman" panose="02020603050405020304" pitchFamily="18" charset="0"/>
                <a:cs typeface="Times New Roman" panose="02020603050405020304" pitchFamily="18" charset="0"/>
              </a:rPr>
              <a:t>✔️ Map of Turull Forest</a:t>
            </a:r>
          </a:p>
          <a:p>
            <a:pPr marL="228600" indent="-228600"/>
            <a:r>
              <a:rPr lang="en-US" dirty="0">
                <a:latin typeface="Calibri" panose="020F0502020204030204" pitchFamily="34" charset="0"/>
                <a:ea typeface="Times New Roman" panose="02020603050405020304" pitchFamily="18" charset="0"/>
                <a:cs typeface="Times New Roman" panose="02020603050405020304" pitchFamily="18" charset="0"/>
              </a:rPr>
              <a:t>✔️ “Treasure”</a:t>
            </a:r>
          </a:p>
        </p:txBody>
      </p:sp>
      <p:sp>
        <p:nvSpPr>
          <p:cNvPr id="17" name="Rectangle 16">
            <a:extLst>
              <a:ext uri="{FF2B5EF4-FFF2-40B4-BE49-F238E27FC236}">
                <a16:creationId xmlns:a16="http://schemas.microsoft.com/office/drawing/2014/main" id="{F9B0C319-B5CC-A344-8008-C70EDF68C303}"/>
              </a:ext>
            </a:extLst>
          </p:cNvPr>
          <p:cNvSpPr/>
          <p:nvPr/>
        </p:nvSpPr>
        <p:spPr>
          <a:xfrm>
            <a:off x="186858" y="1787579"/>
            <a:ext cx="4963639" cy="646331"/>
          </a:xfrm>
          <a:prstGeom prst="rect">
            <a:avLst/>
          </a:prstGeom>
          <a:solidFill>
            <a:schemeClr val="accent6">
              <a:lumMod val="40000"/>
              <a:lumOff val="60000"/>
            </a:schemeClr>
          </a:solidFill>
          <a:ln w="34925">
            <a:solidFill>
              <a:schemeClr val="bg1"/>
            </a:solidFill>
          </a:ln>
        </p:spPr>
        <p:txBody>
          <a:bodyPr wrap="square">
            <a:spAutoFit/>
          </a:bodyPr>
          <a:lstStyle/>
          <a:p>
            <a:r>
              <a:rPr lang="en-US" b="1" dirty="0">
                <a:latin typeface="Calibri" panose="020F0502020204030204" pitchFamily="34" charset="0"/>
                <a:ea typeface="Times New Roman" panose="02020603050405020304" pitchFamily="18" charset="0"/>
                <a:cs typeface="Times New Roman" panose="02020603050405020304" pitchFamily="18" charset="0"/>
              </a:rPr>
              <a:t>AIM:  </a:t>
            </a:r>
            <a:r>
              <a:rPr lang="en-US" dirty="0">
                <a:latin typeface="Calibri" panose="020F0502020204030204" pitchFamily="34" charset="0"/>
                <a:cs typeface="Times New Roman" panose="02020603050405020304" pitchFamily="18" charset="0"/>
              </a:rPr>
              <a:t>For students to recognize maps as important tools for learning about a Forest.</a:t>
            </a:r>
            <a:endParaRPr lang="en-US" dirty="0"/>
          </a:p>
        </p:txBody>
      </p:sp>
      <p:sp>
        <p:nvSpPr>
          <p:cNvPr id="18" name="TextBox 17">
            <a:extLst>
              <a:ext uri="{FF2B5EF4-FFF2-40B4-BE49-F238E27FC236}">
                <a16:creationId xmlns:a16="http://schemas.microsoft.com/office/drawing/2014/main" id="{BE2F4F80-386D-4040-8420-74CCFF2266C9}"/>
              </a:ext>
            </a:extLst>
          </p:cNvPr>
          <p:cNvSpPr txBox="1"/>
          <p:nvPr/>
        </p:nvSpPr>
        <p:spPr>
          <a:xfrm>
            <a:off x="7852129" y="233538"/>
            <a:ext cx="1624163" cy="369332"/>
          </a:xfrm>
          <a:prstGeom prst="rect">
            <a:avLst/>
          </a:prstGeom>
          <a:solidFill>
            <a:schemeClr val="accent4">
              <a:lumMod val="40000"/>
              <a:lumOff val="60000"/>
            </a:schemeClr>
          </a:solidFill>
          <a:ln w="25400">
            <a:solidFill>
              <a:schemeClr val="bg1"/>
            </a:solidFill>
          </a:ln>
        </p:spPr>
        <p:txBody>
          <a:bodyPr wrap="none" rtlCol="0">
            <a:spAutoFit/>
          </a:bodyPr>
          <a:lstStyle/>
          <a:p>
            <a:r>
              <a:rPr lang="en-US" b="1" dirty="0"/>
              <a:t>22-25/03/2021</a:t>
            </a:r>
          </a:p>
        </p:txBody>
      </p:sp>
      <p:sp>
        <p:nvSpPr>
          <p:cNvPr id="11" name="Rectangle 10">
            <a:extLst>
              <a:ext uri="{FF2B5EF4-FFF2-40B4-BE49-F238E27FC236}">
                <a16:creationId xmlns:a16="http://schemas.microsoft.com/office/drawing/2014/main" id="{60219FA9-3AB4-DA4C-A9D9-BC0694184268}"/>
              </a:ext>
            </a:extLst>
          </p:cNvPr>
          <p:cNvSpPr/>
          <p:nvPr/>
        </p:nvSpPr>
        <p:spPr>
          <a:xfrm>
            <a:off x="6989688" y="1882121"/>
            <a:ext cx="4963638" cy="2031325"/>
          </a:xfrm>
          <a:prstGeom prst="rect">
            <a:avLst/>
          </a:prstGeom>
          <a:solidFill>
            <a:schemeClr val="accent6">
              <a:lumMod val="40000"/>
              <a:lumOff val="60000"/>
            </a:schemeClr>
          </a:solidFill>
          <a:ln w="34925">
            <a:solidFill>
              <a:schemeClr val="bg1"/>
            </a:solidFill>
          </a:ln>
        </p:spPr>
        <p:txBody>
          <a:bodyPr wrap="square">
            <a:spAutoFit/>
          </a:bodyPr>
          <a:lstStyle/>
          <a:p>
            <a:r>
              <a:rPr lang="en-US" b="1" dirty="0"/>
              <a:t>ACTIVITY: </a:t>
            </a:r>
            <a:r>
              <a:rPr lang="en-US" dirty="0"/>
              <a:t> Students will form 3 ”explorer” groups and through the use of a map will be asked to find a “treasure” represented on the map given. The first group to find the treasure will keep it. Groups have 15 minutes to perform the search. Instructor will assist and guide students in learning to read the map.</a:t>
            </a:r>
            <a:endParaRPr lang="es-ES" dirty="0"/>
          </a:p>
        </p:txBody>
      </p:sp>
      <p:pic>
        <p:nvPicPr>
          <p:cNvPr id="12" name="Picture 11">
            <a:extLst>
              <a:ext uri="{FF2B5EF4-FFF2-40B4-BE49-F238E27FC236}">
                <a16:creationId xmlns:a16="http://schemas.microsoft.com/office/drawing/2014/main" id="{3B379732-2C9D-624B-BD89-6D930B440B78}"/>
              </a:ext>
            </a:extLst>
          </p:cNvPr>
          <p:cNvPicPr>
            <a:picLocks noChangeAspect="1"/>
          </p:cNvPicPr>
          <p:nvPr/>
        </p:nvPicPr>
        <p:blipFill>
          <a:blip r:embed="rId3"/>
          <a:stretch>
            <a:fillRect/>
          </a:stretch>
        </p:blipFill>
        <p:spPr>
          <a:xfrm>
            <a:off x="1476011" y="4369138"/>
            <a:ext cx="4591831" cy="2310766"/>
          </a:xfrm>
          <a:prstGeom prst="rect">
            <a:avLst/>
          </a:prstGeom>
          <a:ln w="53975">
            <a:solidFill>
              <a:schemeClr val="tx1"/>
            </a:solidFill>
          </a:ln>
        </p:spPr>
      </p:pic>
      <p:pic>
        <p:nvPicPr>
          <p:cNvPr id="6" name="Picture 5">
            <a:extLst>
              <a:ext uri="{FF2B5EF4-FFF2-40B4-BE49-F238E27FC236}">
                <a16:creationId xmlns:a16="http://schemas.microsoft.com/office/drawing/2014/main" id="{8EA7EA00-ECEC-B649-8F0D-BAF8E29FE245}"/>
              </a:ext>
            </a:extLst>
          </p:cNvPr>
          <p:cNvPicPr>
            <a:picLocks noChangeAspect="1"/>
          </p:cNvPicPr>
          <p:nvPr/>
        </p:nvPicPr>
        <p:blipFill>
          <a:blip r:embed="rId4">
            <a:lum bright="-21000" contrast="47000"/>
          </a:blip>
          <a:stretch>
            <a:fillRect/>
          </a:stretch>
        </p:blipFill>
        <p:spPr>
          <a:xfrm>
            <a:off x="6945564" y="4130952"/>
            <a:ext cx="5051886" cy="2595406"/>
          </a:xfrm>
          <a:prstGeom prst="rect">
            <a:avLst/>
          </a:prstGeom>
          <a:ln w="41275">
            <a:solidFill>
              <a:schemeClr val="tx1"/>
            </a:solidFill>
          </a:ln>
        </p:spPr>
      </p:pic>
    </p:spTree>
    <p:extLst>
      <p:ext uri="{BB962C8B-B14F-4D97-AF65-F5344CB8AC3E}">
        <p14:creationId xmlns:p14="http://schemas.microsoft.com/office/powerpoint/2010/main" val="21217288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678</TotalTime>
  <Words>150</Words>
  <Application>Microsoft Macintosh PowerPoint</Application>
  <PresentationFormat>Widescreen</PresentationFormat>
  <Paragraphs>12</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This Week with Mr. Forest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Week with Mr. Forest</dc:title>
  <dc:creator>Jose Antonio Torralba</dc:creator>
  <cp:lastModifiedBy>Jose Antonio Torralba</cp:lastModifiedBy>
  <cp:revision>102</cp:revision>
  <cp:lastPrinted>2021-03-22T07:45:16Z</cp:lastPrinted>
  <dcterms:created xsi:type="dcterms:W3CDTF">2021-01-13T17:24:02Z</dcterms:created>
  <dcterms:modified xsi:type="dcterms:W3CDTF">2021-03-22T07:45:20Z</dcterms:modified>
</cp:coreProperties>
</file>