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15"/>
    <p:restoredTop sz="94667"/>
  </p:normalViewPr>
  <p:slideViewPr>
    <p:cSldViewPr snapToGrid="0" snapToObjects="1">
      <p:cViewPr varScale="1">
        <p:scale>
          <a:sx n="101" d="100"/>
          <a:sy n="101" d="100"/>
        </p:scale>
        <p:origin x="20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D54CB-8442-B447-958E-DA557E815E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446B9C-27EA-344A-AAC6-9B716969BE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F3BCF-8D3A-B445-9C0D-CDBBED125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4/11/21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AA534-2838-3C42-B6FA-258CC9C2D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D8124-6CD1-3D4E-BE97-4A7859AB5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454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F23E9-25E1-1C4B-8481-E69096BF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BD8047-76D3-7E44-B532-6A6AD7F7A2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7BE47-BD04-0D41-B9E5-9FA7AC2A2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4/11/21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7140C-8E35-CB49-A5C4-46272EB24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DEC24-54B0-FB4C-8850-7D9E94A05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61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22D67B-AFF8-B646-96E0-515C0C89FC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A8616A-E465-ED4D-9971-6D33AF87B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0CAF4-0B64-5144-8D9D-A6428EECF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4/11/21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4021E-70EA-6643-86A5-134C8F957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2D635-516D-644D-B27E-F81501F53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381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221A8-C522-C744-88B0-D55B80709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52BAB-4B50-4F42-A134-1A3B225AB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688B1-C9BC-9940-8EDF-345EE990D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4/11/21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B9667-5E24-354D-8FCC-89084603D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32712-629F-2545-962C-A51D6BA2D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59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D58EF-E47C-1841-81F3-2D4EA4E9E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4C822-5ECD-4B46-8947-A1024986A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5B4DC-D539-AE4D-90A0-768FD3F8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4/11/21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AA2EE-51BB-C945-90AA-DDB2A529B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9A70D-7438-404F-8D22-69969732E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0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FA105-8281-454D-B46A-3F5A8CEE0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C28C7-0941-A94D-996A-46E0299635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1F9B19-4F39-4144-A2A7-D2A7E52D6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51D8E-3B9D-3748-BFA9-B79BB7E72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4/11/21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478FA-1D04-074F-A396-267AB6A69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A9760-EB34-F64E-AAFB-AD259AA9E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94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9516C-5A6A-564E-89E3-EF8FAB35C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530B9-287F-0942-9136-3D399EECB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E3ABD8-F9DC-7348-8E21-6D23C34FB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74F99-CBF1-4245-AE27-A6F42C6741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C17651-03D3-0E43-8C3F-CC1A1F1D5B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08CA37-563F-2642-9DEB-FE98D9B5F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4/11/21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359678-CC31-774A-9299-6FE17D47D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58DAAE-9105-FE45-BE76-0D39F26F7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33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C6377-709D-7447-B764-298CC5648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97CF64-6FAF-4B4C-B366-2A3F93068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4/11/21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C4BC61-FEEF-2741-A864-95D29BC36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0C2768-69FD-E34C-A8E1-89781E2B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320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588382-A8A7-E649-8F71-D42F11EBB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4/11/21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441420-8385-3B41-A7FC-AF848AFA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1236A8-7902-8C46-B0C2-AFBB5C22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66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DF825-6E95-B948-A8C6-FA2175ABD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85EA6-0598-7F4C-B871-4E0927CE5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FA946-F159-B140-9B0E-DF42DD49B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F8870-5355-8244-AD7A-7AB57F065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4/11/21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E1B4B-C2C0-C442-A594-E554D3DB1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CE1BAC-0C98-7048-BCE3-4A3712F3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42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31654-5835-6141-A73C-FF7A70D09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D0FFF4-8A48-7745-B52C-A18448A92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0950A-C35D-2A4A-B297-823B50B9C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51E731-908A-5446-AEF5-F4FD4EFB3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4/11/21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5DE4C-EA5C-D84C-BFC3-902980B8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D2251-BC4A-5043-8D67-67192DDFC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44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205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28D0F7-BA05-0042-8F9E-C393B8E5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5AF827-8BEE-0348-A0ED-2710B7331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6B4BB-BAC4-2C44-A1B6-F8A8E5F7B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4C998-1149-B645-A202-2A21C35AFF6B}" type="datetimeFigureOut">
              <a:rPr lang="en-US" smtClean="0"/>
              <a:t>4/11/21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D8D17-BA22-2942-9B21-5C8711D9F0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2360F-FAF1-2140-88B5-BB3342248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095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8E60-4CD0-2D4C-AFA8-C6020DE1FF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656" y="155110"/>
            <a:ext cx="7453582" cy="757237"/>
          </a:xfr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en-US" b="1" dirty="0"/>
              <a:t>This Week with Mr. Forest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E5E47F-5377-4444-8579-4C01E5C57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2153" y="1062884"/>
            <a:ext cx="6328242" cy="626946"/>
          </a:xfrm>
          <a:solidFill>
            <a:schemeClr val="accent4">
              <a:lumMod val="40000"/>
              <a:lumOff val="60000"/>
            </a:schemeClr>
          </a:solidFill>
          <a:ln w="25400">
            <a:solidFill>
              <a:schemeClr val="bg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US" sz="3200" b="1" dirty="0"/>
              <a:t>Students Learn to Select &amp; Make </a:t>
            </a:r>
            <a:r>
              <a:rPr lang="en-US" sz="3200" b="1"/>
              <a:t>a Campsite.</a:t>
            </a:r>
            <a:endParaRPr lang="es-ES" b="1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619CB8-4F75-F045-9B33-4CE07659E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7552" y="233538"/>
            <a:ext cx="1429898" cy="1429898"/>
          </a:xfrm>
          <a:prstGeom prst="rect">
            <a:avLst/>
          </a:prstGeom>
          <a:ln w="31750" cmpd="dbl">
            <a:solidFill>
              <a:schemeClr val="accent6">
                <a:lumMod val="50000"/>
              </a:schemeClr>
            </a:solidFill>
            <a:bevel/>
          </a:ln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91BEC49-EA57-DA4D-9062-BDECC22880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648158"/>
              </p:ext>
            </p:extLst>
          </p:nvPr>
        </p:nvGraphicFramePr>
        <p:xfrm>
          <a:off x="8965351" y="2914992"/>
          <a:ext cx="3157053" cy="2468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57053">
                  <a:extLst>
                    <a:ext uri="{9D8B030D-6E8A-4147-A177-3AD203B41FA5}">
                      <a16:colId xmlns:a16="http://schemas.microsoft.com/office/drawing/2014/main" val="4031589155"/>
                    </a:ext>
                  </a:extLst>
                </a:gridCol>
              </a:tblGrid>
              <a:tr h="17865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1" noProof="0" dirty="0">
                          <a:solidFill>
                            <a:schemeClr val="tx1"/>
                          </a:solidFill>
                          <a:effectLst/>
                        </a:rPr>
                        <a:t>OBJECTIVES: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•Students will be able to select a campsite, pitch a tent, and use cooking stove.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 Students will know how to select a sleeping bag and mat.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 Students will practice their English vocabulary and oral/listening competence.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163558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0393F1F4-35AB-3749-AAD9-BF721E6CC72D}"/>
              </a:ext>
            </a:extLst>
          </p:cNvPr>
          <p:cNvSpPr/>
          <p:nvPr/>
        </p:nvSpPr>
        <p:spPr>
          <a:xfrm>
            <a:off x="161656" y="1941314"/>
            <a:ext cx="2531699" cy="452431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49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MATERIALS: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Backpacks (20-30 Lt.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sleeping bag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first Aid Kit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Water (2-3 liters)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Food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Stove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Fuel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Pans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Clothing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Survival kit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Light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Topographic  maps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Mat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other material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B0C319-B5CC-A344-8008-C70EDF68C303}"/>
              </a:ext>
            </a:extLst>
          </p:cNvPr>
          <p:cNvSpPr/>
          <p:nvPr/>
        </p:nvSpPr>
        <p:spPr>
          <a:xfrm>
            <a:off x="8965351" y="1848981"/>
            <a:ext cx="3157053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AIM:  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For students to identify the essential elements to “live” in the Forest for 2-3 days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2F4F80-386D-4040-8420-74CCFF2266C9}"/>
              </a:ext>
            </a:extLst>
          </p:cNvPr>
          <p:cNvSpPr txBox="1"/>
          <p:nvPr/>
        </p:nvSpPr>
        <p:spPr>
          <a:xfrm>
            <a:off x="7775838" y="149168"/>
            <a:ext cx="1624163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12-15/04/2021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219FA9-3AB4-DA4C-A9D9-BC0694184268}"/>
              </a:ext>
            </a:extLst>
          </p:cNvPr>
          <p:cNvSpPr/>
          <p:nvPr/>
        </p:nvSpPr>
        <p:spPr>
          <a:xfrm>
            <a:off x="8965352" y="5525674"/>
            <a:ext cx="3157053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b="1" dirty="0"/>
              <a:t>ACTIVITY:</a:t>
            </a:r>
            <a:r>
              <a:rPr lang="en-US" dirty="0"/>
              <a:t>  Instructor will demonstrate how to pitch a 3-person tent, put a sleeping mat and bag and use cooking stove.</a:t>
            </a:r>
            <a:endParaRPr lang="es-E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66D3D3-97B6-BA4E-8291-F570CD7E592E}"/>
              </a:ext>
            </a:extLst>
          </p:cNvPr>
          <p:cNvGrpSpPr/>
          <p:nvPr/>
        </p:nvGrpSpPr>
        <p:grpSpPr>
          <a:xfrm>
            <a:off x="2818310" y="2628061"/>
            <a:ext cx="6022085" cy="4012214"/>
            <a:chOff x="2818310" y="2628061"/>
            <a:chExt cx="6022085" cy="401221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F57B458-13DD-9C49-A2FC-3E54961F7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18310" y="2628061"/>
              <a:ext cx="6022085" cy="4012214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76CA7CC-7E43-5745-A3C1-81FB1E627C50}"/>
                </a:ext>
              </a:extLst>
            </p:cNvPr>
            <p:cNvGrpSpPr/>
            <p:nvPr/>
          </p:nvGrpSpPr>
          <p:grpSpPr>
            <a:xfrm>
              <a:off x="3377828" y="3419350"/>
              <a:ext cx="4160262" cy="2610149"/>
              <a:chOff x="3377828" y="3419350"/>
              <a:chExt cx="4160262" cy="2610149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9686F2-8169-3445-A2D1-82F9AFA4E3DA}"/>
                  </a:ext>
                </a:extLst>
              </p:cNvPr>
              <p:cNvSpPr txBox="1"/>
              <p:nvPr/>
            </p:nvSpPr>
            <p:spPr>
              <a:xfrm>
                <a:off x="5758888" y="3464878"/>
                <a:ext cx="8631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rgbClr val="FFFF00"/>
                    </a:solidFill>
                  </a:rPr>
                  <a:t>Shelter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0BEE960-9968-8D4D-98AC-030B5D602833}"/>
                  </a:ext>
                </a:extLst>
              </p:cNvPr>
              <p:cNvSpPr txBox="1"/>
              <p:nvPr/>
            </p:nvSpPr>
            <p:spPr>
              <a:xfrm>
                <a:off x="5844613" y="5660167"/>
                <a:ext cx="16934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rgbClr val="FFFF00"/>
                    </a:solidFill>
                  </a:rPr>
                  <a:t>Food &amp; Cooking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54B5472-9910-8F40-A828-1FE7335E158A}"/>
                  </a:ext>
                </a:extLst>
              </p:cNvPr>
              <p:cNvSpPr txBox="1"/>
              <p:nvPr/>
            </p:nvSpPr>
            <p:spPr>
              <a:xfrm>
                <a:off x="3377828" y="3419350"/>
                <a:ext cx="1079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rgbClr val="FFFF00"/>
                    </a:solidFill>
                  </a:rPr>
                  <a:t>Backpack</a:t>
                </a:r>
              </a:p>
            </p:txBody>
          </p:sp>
        </p:grp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AE15633F-A1F0-2F49-AC0F-04C123F8D4D4}"/>
              </a:ext>
            </a:extLst>
          </p:cNvPr>
          <p:cNvSpPr/>
          <p:nvPr/>
        </p:nvSpPr>
        <p:spPr>
          <a:xfrm>
            <a:off x="2818311" y="1869874"/>
            <a:ext cx="602208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dirty="0"/>
              <a:t>How to Select a Good Campsite</a:t>
            </a:r>
          </a:p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=RdWdlkBJLJ4</a:t>
            </a:r>
          </a:p>
        </p:txBody>
      </p:sp>
    </p:spTree>
    <p:extLst>
      <p:ext uri="{BB962C8B-B14F-4D97-AF65-F5344CB8AC3E}">
        <p14:creationId xmlns:p14="http://schemas.microsoft.com/office/powerpoint/2010/main" val="2121728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</TotalTime>
  <Words>176</Words>
  <Application>Microsoft Macintosh PowerPoint</Application>
  <PresentationFormat>Widescreen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This Week with Mr. Forest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Week with Mr. Forest</dc:title>
  <dc:creator>Jose Antonio Torralba</dc:creator>
  <cp:lastModifiedBy>Jose Antonio Torralba</cp:lastModifiedBy>
  <cp:revision>117</cp:revision>
  <cp:lastPrinted>2021-04-11T15:37:53Z</cp:lastPrinted>
  <dcterms:created xsi:type="dcterms:W3CDTF">2021-01-13T17:24:02Z</dcterms:created>
  <dcterms:modified xsi:type="dcterms:W3CDTF">2021-04-11T16:16:33Z</dcterms:modified>
</cp:coreProperties>
</file>