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4"/>
    <p:restoredTop sz="94667"/>
  </p:normalViewPr>
  <p:slideViewPr>
    <p:cSldViewPr snapToGrid="0" snapToObjects="1">
      <p:cViewPr>
        <p:scale>
          <a:sx n="90" d="100"/>
          <a:sy n="90" d="100"/>
        </p:scale>
        <p:origin x="26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0h7Szg0b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0" y="1062884"/>
            <a:ext cx="8103795" cy="626946"/>
          </a:xfr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Cooking (in the Forest) with Mr. Forest</a:t>
            </a:r>
            <a:endParaRPr lang="es-E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552" y="233538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02044"/>
              </p:ext>
            </p:extLst>
          </p:nvPr>
        </p:nvGraphicFramePr>
        <p:xfrm>
          <a:off x="8936775" y="2686384"/>
          <a:ext cx="3157053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053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1786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be able to select, and cook food for camping..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know how safety operate a cooking stove.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oral/listening competence.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61656" y="1941314"/>
            <a:ext cx="2531699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Backpacks (20-30 Lt.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sleeping bag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first Aid Kit</a:t>
            </a:r>
          </a:p>
          <a:p>
            <a:pPr marL="228600" indent="-228600"/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(2-3 liters)</a:t>
            </a:r>
          </a:p>
          <a:p>
            <a:pPr marL="228600" indent="-228600"/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  <a:p>
            <a:pPr marL="228600" indent="-228600"/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Stove</a:t>
            </a:r>
          </a:p>
          <a:p>
            <a:pPr marL="228600" indent="-228600"/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Pans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Clothing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Survival kit</a:t>
            </a:r>
          </a:p>
          <a:p>
            <a:pPr marL="228600" indent="-228600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Topographic  maps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Mat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tent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other material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8960449" y="1805238"/>
            <a:ext cx="31570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students to learn to cook in the Forest for 2-3 days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7775838" y="149168"/>
            <a:ext cx="16241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12-15/04/2021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19FA9-3AB4-DA4C-A9D9-BC0694184268}"/>
              </a:ext>
            </a:extLst>
          </p:cNvPr>
          <p:cNvSpPr/>
          <p:nvPr/>
        </p:nvSpPr>
        <p:spPr>
          <a:xfrm>
            <a:off x="8936774" y="5124318"/>
            <a:ext cx="315705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ACTIVITY:</a:t>
            </a:r>
            <a:r>
              <a:rPr lang="en-US" dirty="0"/>
              <a:t>  Instructor will show different cooking materials, and demonstrate how to operate a mini stove. Together we’ll eat a meal.</a:t>
            </a:r>
            <a:endParaRPr lang="es-E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66D3D3-97B6-BA4E-8291-F570CD7E592E}"/>
              </a:ext>
            </a:extLst>
          </p:cNvPr>
          <p:cNvGrpSpPr/>
          <p:nvPr/>
        </p:nvGrpSpPr>
        <p:grpSpPr>
          <a:xfrm>
            <a:off x="2789734" y="2603506"/>
            <a:ext cx="6022085" cy="4012214"/>
            <a:chOff x="2818310" y="2683453"/>
            <a:chExt cx="6022085" cy="4012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57B458-13DD-9C49-A2FC-3E54961F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310" y="2683453"/>
              <a:ext cx="6022085" cy="401221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CA7CC-7E43-5745-A3C1-81FB1E627C50}"/>
                </a:ext>
              </a:extLst>
            </p:cNvPr>
            <p:cNvGrpSpPr/>
            <p:nvPr/>
          </p:nvGrpSpPr>
          <p:grpSpPr>
            <a:xfrm>
              <a:off x="3377828" y="3419350"/>
              <a:ext cx="3244181" cy="1639326"/>
              <a:chOff x="3377828" y="3419350"/>
              <a:chExt cx="3244181" cy="163932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9686F2-8169-3445-A2D1-82F9AFA4E3DA}"/>
                  </a:ext>
                </a:extLst>
              </p:cNvPr>
              <p:cNvSpPr txBox="1"/>
              <p:nvPr/>
            </p:nvSpPr>
            <p:spPr>
              <a:xfrm>
                <a:off x="5758888" y="3464878"/>
                <a:ext cx="863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Shelter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BEE960-9968-8D4D-98AC-030B5D602833}"/>
                  </a:ext>
                </a:extLst>
              </p:cNvPr>
              <p:cNvSpPr txBox="1"/>
              <p:nvPr/>
            </p:nvSpPr>
            <p:spPr>
              <a:xfrm>
                <a:off x="3971954" y="4597011"/>
                <a:ext cx="2218494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Food &amp; Cooking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4B5472-9910-8F40-A828-1FE7335E158A}"/>
                  </a:ext>
                </a:extLst>
              </p:cNvPr>
              <p:cNvSpPr txBox="1"/>
              <p:nvPr/>
            </p:nvSpPr>
            <p:spPr>
              <a:xfrm>
                <a:off x="3377828" y="3419350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Backpack</a:t>
                </a: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E15633F-A1F0-2F49-AC0F-04C123F8D4D4}"/>
              </a:ext>
            </a:extLst>
          </p:cNvPr>
          <p:cNvSpPr/>
          <p:nvPr/>
        </p:nvSpPr>
        <p:spPr>
          <a:xfrm>
            <a:off x="2818311" y="1869874"/>
            <a:ext cx="60220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Backpacking cooking: </a:t>
            </a:r>
            <a:r>
              <a:rPr lang="en-US" b="1" dirty="0">
                <a:hlinkClick r:id="rId4"/>
              </a:rPr>
              <a:t>https://www.youtube.com/watch?v=g0h7Szg0bWk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C5101B-5C9E-C44E-8F03-2F721D3B92A4}"/>
              </a:ext>
            </a:extLst>
          </p:cNvPr>
          <p:cNvSpPr/>
          <p:nvPr/>
        </p:nvSpPr>
        <p:spPr>
          <a:xfrm>
            <a:off x="3790950" y="3873500"/>
            <a:ext cx="4337050" cy="2815973"/>
          </a:xfrm>
          <a:prstGeom prst="ellipse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163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123</cp:revision>
  <cp:lastPrinted>2021-04-19T06:36:18Z</cp:lastPrinted>
  <dcterms:created xsi:type="dcterms:W3CDTF">2021-01-13T17:24:02Z</dcterms:created>
  <dcterms:modified xsi:type="dcterms:W3CDTF">2021-04-19T07:29:43Z</dcterms:modified>
</cp:coreProperties>
</file>