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B6CE026-189E-4977-B4F2-73C6E5D79CB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5/8/21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994221-0358-46C5-A82B-2E678B31382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Feu clic per a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61640" y="224640"/>
            <a:ext cx="7453080" cy="75672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anchor="b">
            <a:normAutofit fontScale="20000"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Calibri Light"/>
              </a:rPr>
              <a:t>This Week with Mr. Forest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61640" y="1117800"/>
            <a:ext cx="8435520" cy="50364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>
            <a:normAutofit fontScale="4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900" spc="-1" strike="noStrike">
                <a:solidFill>
                  <a:srgbClr val="000000"/>
                </a:solidFill>
                <a:latin typeface="Calibri"/>
              </a:rPr>
              <a:t>Using Forest Materials to Create Decorations for the Holidays</a:t>
            </a:r>
            <a:endParaRPr b="0" lang="ca-ES" sz="29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9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900" spc="-1" strike="noStrike">
              <a:latin typeface="Arial"/>
            </a:endParaRPr>
          </a:p>
        </p:txBody>
      </p:sp>
      <p:pic>
        <p:nvPicPr>
          <p:cNvPr id="43" name="Picture 4" descr=""/>
          <p:cNvPicPr/>
          <p:nvPr/>
        </p:nvPicPr>
        <p:blipFill>
          <a:blip r:embed="rId2"/>
          <a:stretch/>
        </p:blipFill>
        <p:spPr>
          <a:xfrm>
            <a:off x="10540080" y="226080"/>
            <a:ext cx="1429560" cy="1429560"/>
          </a:xfrm>
          <a:prstGeom prst="rect">
            <a:avLst/>
          </a:prstGeom>
          <a:ln w="31680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44" name="Table 3"/>
          <p:cNvGraphicFramePr/>
          <p:nvPr/>
        </p:nvGraphicFramePr>
        <p:xfrm>
          <a:off x="161640" y="2463480"/>
          <a:ext cx="10956600" cy="1159920"/>
        </p:xfrm>
        <a:graphic>
          <a:graphicData uri="http://schemas.openxmlformats.org/drawingml/2006/table">
            <a:tbl>
              <a:tblPr/>
              <a:tblGrid>
                <a:gridCol w="10956600"/>
              </a:tblGrid>
              <a:tr h="116028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OBJECTIVES: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learn how to construct a natural bird feeding station.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practice their English vocabulary and oral competence.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understand the cyclic nature of forests (how food is produced and consumed  in the forest).</a:t>
                      </a:r>
                      <a:endParaRPr b="0" lang="ca-E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45" name="CustomShape 4"/>
          <p:cNvSpPr/>
          <p:nvPr/>
        </p:nvSpPr>
        <p:spPr>
          <a:xfrm>
            <a:off x="161640" y="3721680"/>
            <a:ext cx="3038400" cy="283356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MATERIALS: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Bags for collection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Glue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Holiday lights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cord for trees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10cm x 30cm tree trunk (tío)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foam patterns for trees.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dried leaves from forest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sticks of different diameters and length from forest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161640" y="1719360"/>
            <a:ext cx="8435520" cy="639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AIM: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We wish for students to recognize that we can decorate our festivities with materials from the forest (leaves, sticks, tree bark, little stones, etc.)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7823160" y="418680"/>
            <a:ext cx="1372680" cy="364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5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14-17/12/20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48" name="Picture 5" descr=""/>
          <p:cNvPicPr/>
          <p:nvPr/>
        </p:nvPicPr>
        <p:blipFill>
          <a:blip r:embed="rId3"/>
          <a:stretch/>
        </p:blipFill>
        <p:spPr>
          <a:xfrm>
            <a:off x="3378600" y="3721680"/>
            <a:ext cx="2170800" cy="2902320"/>
          </a:xfrm>
          <a:prstGeom prst="rect">
            <a:avLst/>
          </a:prstGeom>
          <a:ln>
            <a:noFill/>
          </a:ln>
        </p:spPr>
      </p:pic>
      <p:pic>
        <p:nvPicPr>
          <p:cNvPr id="49" name="Picture 9" descr=""/>
          <p:cNvPicPr/>
          <p:nvPr/>
        </p:nvPicPr>
        <p:blipFill>
          <a:blip r:embed="rId4"/>
          <a:stretch/>
        </p:blipFill>
        <p:spPr>
          <a:xfrm>
            <a:off x="8846280" y="3965400"/>
            <a:ext cx="3123000" cy="2582280"/>
          </a:xfrm>
          <a:prstGeom prst="rect">
            <a:avLst/>
          </a:prstGeom>
          <a:ln>
            <a:noFill/>
          </a:ln>
        </p:spPr>
      </p:pic>
      <p:pic>
        <p:nvPicPr>
          <p:cNvPr id="50" name="Picture 6" descr=""/>
          <p:cNvPicPr/>
          <p:nvPr/>
        </p:nvPicPr>
        <p:blipFill>
          <a:blip r:embed="rId5"/>
          <a:stretch/>
        </p:blipFill>
        <p:spPr>
          <a:xfrm>
            <a:off x="5640120" y="3785760"/>
            <a:ext cx="3097440" cy="278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Application>LibreOffice/6.4.7.2$Linux_X86_64 LibreOffice_project/40$Build-2</Application>
  <Words>139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2021-01-13T17:24:02Z</dcterms:created>
  <dc:creator>Jose Antonio Torralba</dc:creator>
  <dc:description/>
  <dc:language>ca-ES</dc:language>
  <cp:lastModifiedBy>Xavier de Pedro</cp:lastModifiedBy>
  <cp:lastPrinted>2021-01-13T18:02:33Z</cp:lastPrinted>
  <dcterms:modified xsi:type="dcterms:W3CDTF">2021-05-08T20:36:55Z</dcterms:modified>
  <cp:revision>18</cp:revision>
  <dc:subject/>
  <dc:title>This Week with Mr. Forest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